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8288000" cy="10287000"/>
  <p:notesSz cx="6858000" cy="9144000"/>
  <p:embeddedFontLst>
    <p:embeddedFont>
      <p:font typeface="Book Antiqua" panose="02040602050305030304" pitchFamily="18" charset="0"/>
      <p:regular r:id="rId9"/>
      <p:bold r:id="rId10"/>
      <p:italic r:id="rId11"/>
      <p:boldItalic r:id="rId12"/>
    </p:embeddedFont>
    <p:embeddedFont>
      <p:font typeface="Canva Sans" panose="020B0503030501040103" pitchFamily="34" charset="0"/>
      <p:regular r:id="rId13"/>
    </p:embeddedFont>
    <p:embeddedFont>
      <p:font typeface="CMU Serif" panose="02000603000000000000" pitchFamily="2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 autoAdjust="0"/>
    <p:restoredTop sz="94626" autoAdjust="0"/>
  </p:normalViewPr>
  <p:slideViewPr>
    <p:cSldViewPr>
      <p:cViewPr varScale="1">
        <p:scale>
          <a:sx n="58" d="100"/>
          <a:sy n="58" d="100"/>
        </p:scale>
        <p:origin x="256" y="5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53207" y="8017123"/>
            <a:ext cx="5506093" cy="1938604"/>
          </a:xfrm>
          <a:custGeom>
            <a:avLst/>
            <a:gdLst/>
            <a:ahLst/>
            <a:cxnLst/>
            <a:rect l="l" t="t" r="r" b="b"/>
            <a:pathLst>
              <a:path w="5506093" h="1938604">
                <a:moveTo>
                  <a:pt x="0" y="0"/>
                </a:moveTo>
                <a:lnTo>
                  <a:pt x="5506093" y="0"/>
                </a:lnTo>
                <a:lnTo>
                  <a:pt x="5506093" y="1938604"/>
                </a:lnTo>
                <a:lnTo>
                  <a:pt x="0" y="1938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5105400" cy="10287000"/>
            <a:chOff x="0" y="0"/>
            <a:chExt cx="1620019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0019" cy="2709333"/>
            </a:xfrm>
            <a:custGeom>
              <a:avLst/>
              <a:gdLst/>
              <a:ahLst/>
              <a:cxnLst/>
              <a:rect l="l" t="t" r="r" b="b"/>
              <a:pathLst>
                <a:path w="1620019" h="2709333">
                  <a:moveTo>
                    <a:pt x="0" y="0"/>
                  </a:moveTo>
                  <a:lnTo>
                    <a:pt x="1620019" y="0"/>
                  </a:lnTo>
                  <a:lnTo>
                    <a:pt x="162001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20019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8771" y="2476500"/>
            <a:ext cx="5105400" cy="4664797"/>
          </a:xfrm>
          <a:custGeom>
            <a:avLst/>
            <a:gdLst/>
            <a:ahLst/>
            <a:cxnLst/>
            <a:rect l="l" t="t" r="r" b="b"/>
            <a:pathLst>
              <a:path w="6163116" h="5367194">
                <a:moveTo>
                  <a:pt x="0" y="0"/>
                </a:moveTo>
                <a:lnTo>
                  <a:pt x="6163116" y="0"/>
                </a:lnTo>
                <a:lnTo>
                  <a:pt x="6163116" y="5367194"/>
                </a:lnTo>
                <a:lnTo>
                  <a:pt x="0" y="53671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041646" y="3853789"/>
            <a:ext cx="5958483" cy="9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66"/>
              </a:lnSpc>
            </a:pPr>
            <a:r>
              <a:rPr lang="en-US" sz="5690">
                <a:solidFill>
                  <a:srgbClr val="003087"/>
                </a:solidFill>
                <a:latin typeface="CMU Serif"/>
                <a:ea typeface="CMU Serif"/>
                <a:cs typeface="CMU Serif"/>
                <a:sym typeface="CMU Serif"/>
              </a:rPr>
              <a:t>Add a sub heading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0" y="2100311"/>
            <a:ext cx="4273993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18758" y="5494162"/>
            <a:ext cx="5816332" cy="5032385"/>
            <a:chOff x="0" y="0"/>
            <a:chExt cx="406400" cy="351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842219" y="-172038"/>
            <a:ext cx="5816332" cy="5032385"/>
            <a:chOff x="0" y="0"/>
            <a:chExt cx="406400" cy="3516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0" y="700088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850412" y="8420379"/>
            <a:ext cx="2437588" cy="1675842"/>
          </a:xfrm>
          <a:custGeom>
            <a:avLst/>
            <a:gdLst/>
            <a:ahLst/>
            <a:cxnLst/>
            <a:rect l="l" t="t" r="r" b="b"/>
            <a:pathLst>
              <a:path w="2437588" h="1675842">
                <a:moveTo>
                  <a:pt x="0" y="0"/>
                </a:moveTo>
                <a:lnTo>
                  <a:pt x="2437588" y="0"/>
                </a:lnTo>
                <a:lnTo>
                  <a:pt x="2437588" y="1675842"/>
                </a:lnTo>
                <a:lnTo>
                  <a:pt x="0" y="16758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7405750" y="1226720"/>
            <a:ext cx="386488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7081" y="4234010"/>
            <a:ext cx="15842219" cy="377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rgbClr val="003087"/>
              </a:solidFill>
              <a:latin typeface="Arial" panose="020B0604020202020204" pitchFamily="34" charset="0"/>
              <a:ea typeface="Canva Sans"/>
              <a:cs typeface="Arial" panose="020B0604020202020204" pitchFamily="34" charset="0"/>
              <a:sym typeface="Canva Sans"/>
            </a:endParaRP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Praesent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vel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felisquis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 pulvinar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sagittis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Pellentesqueviverra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ipsum ante, in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congue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ante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Aenean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tortortellus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efficitur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rhoncus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et,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sit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mi. Sed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utlectus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000" dirty="0" err="1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nibhmolestierhoncus</a:t>
            </a:r>
            <a:r>
              <a:rPr lang="en-US" sz="3000" dirty="0">
                <a:solidFill>
                  <a:srgbClr val="003087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</a:t>
            </a:r>
          </a:p>
          <a:p>
            <a:pPr algn="ctr">
              <a:lnSpc>
                <a:spcPts val="4759"/>
              </a:lnSpc>
            </a:pPr>
            <a:endParaRPr lang="en-US" sz="3000" dirty="0">
              <a:solidFill>
                <a:srgbClr val="003087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42219" y="-172038"/>
            <a:ext cx="5816332" cy="5032385"/>
            <a:chOff x="0" y="0"/>
            <a:chExt cx="406400" cy="351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0" y="700088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48569" y="0"/>
            <a:ext cx="18239431" cy="5706031"/>
            <a:chOff x="0" y="0"/>
            <a:chExt cx="9063522" cy="28354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063522" cy="2835436"/>
            </a:xfrm>
            <a:custGeom>
              <a:avLst/>
              <a:gdLst/>
              <a:ahLst/>
              <a:cxnLst/>
              <a:rect l="l" t="t" r="r" b="b"/>
              <a:pathLst>
                <a:path w="9063522" h="2835436">
                  <a:moveTo>
                    <a:pt x="0" y="0"/>
                  </a:moveTo>
                  <a:lnTo>
                    <a:pt x="9063522" y="0"/>
                  </a:lnTo>
                  <a:lnTo>
                    <a:pt x="9063522" y="2835436"/>
                  </a:lnTo>
                  <a:lnTo>
                    <a:pt x="0" y="28354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237881" y="1028700"/>
            <a:ext cx="15860806" cy="8426053"/>
          </a:xfrm>
          <a:custGeom>
            <a:avLst/>
            <a:gdLst/>
            <a:ahLst/>
            <a:cxnLst/>
            <a:rect l="l" t="t" r="r" b="b"/>
            <a:pathLst>
              <a:path w="15860806" h="8426053">
                <a:moveTo>
                  <a:pt x="0" y="0"/>
                </a:moveTo>
                <a:lnTo>
                  <a:pt x="15860806" y="0"/>
                </a:lnTo>
                <a:lnTo>
                  <a:pt x="15860806" y="8426053"/>
                </a:lnTo>
                <a:lnTo>
                  <a:pt x="0" y="8426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225942" y="4596828"/>
            <a:ext cx="13884685" cy="365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5828814" y="8385262"/>
            <a:ext cx="2539746" cy="1746075"/>
          </a:xfrm>
          <a:custGeom>
            <a:avLst/>
            <a:gdLst/>
            <a:ahLst/>
            <a:cxnLst/>
            <a:rect l="l" t="t" r="r" b="b"/>
            <a:pathLst>
              <a:path w="2539746" h="1746075">
                <a:moveTo>
                  <a:pt x="0" y="0"/>
                </a:moveTo>
                <a:lnTo>
                  <a:pt x="2539746" y="0"/>
                </a:lnTo>
                <a:lnTo>
                  <a:pt x="2539746" y="1746076"/>
                </a:lnTo>
                <a:lnTo>
                  <a:pt x="0" y="1746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363960" y="2536396"/>
            <a:ext cx="356008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7881" y="1028700"/>
            <a:ext cx="15860806" cy="8426053"/>
          </a:xfrm>
          <a:custGeom>
            <a:avLst/>
            <a:gdLst/>
            <a:ahLst/>
            <a:cxnLst/>
            <a:rect l="l" t="t" r="r" b="b"/>
            <a:pathLst>
              <a:path w="15860806" h="8426053">
                <a:moveTo>
                  <a:pt x="0" y="0"/>
                </a:moveTo>
                <a:lnTo>
                  <a:pt x="15860806" y="0"/>
                </a:lnTo>
                <a:lnTo>
                  <a:pt x="15860806" y="8426053"/>
                </a:lnTo>
                <a:lnTo>
                  <a:pt x="0" y="8426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225942" y="4596828"/>
            <a:ext cx="13884685" cy="365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399" dirty="0" err="1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399" dirty="0">
                <a:solidFill>
                  <a:srgbClr val="FFFFFF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879893" y="8420379"/>
            <a:ext cx="2437588" cy="1675842"/>
          </a:xfrm>
          <a:custGeom>
            <a:avLst/>
            <a:gdLst/>
            <a:ahLst/>
            <a:cxnLst/>
            <a:rect l="l" t="t" r="r" b="b"/>
            <a:pathLst>
              <a:path w="2437588" h="1675842">
                <a:moveTo>
                  <a:pt x="0" y="0"/>
                </a:moveTo>
                <a:lnTo>
                  <a:pt x="2437588" y="0"/>
                </a:lnTo>
                <a:lnTo>
                  <a:pt x="2437588" y="1675842"/>
                </a:lnTo>
                <a:lnTo>
                  <a:pt x="0" y="16758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339484" y="2765458"/>
            <a:ext cx="3657600" cy="155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9827" y="3526361"/>
            <a:ext cx="15888347" cy="488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Arial" panose="020B0604020202020204" pitchFamily="34" charset="0"/>
              <a:ea typeface="Canva Sans"/>
              <a:cs typeface="Arial" panose="020B0604020202020204" pitchFamily="34" charset="0"/>
              <a:sym typeface="Canva Sans"/>
            </a:endParaRP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Praesent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vel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felisquis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 pulvinar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sagittis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Pellentesqueviverra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ipsum ante, in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congue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ante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Aenean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tortortellus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efficitur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rhoncus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et,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sit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mi. Sed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utlectus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3399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nibhmolestierhoncus</a:t>
            </a:r>
            <a:r>
              <a:rPr lang="en-US" sz="3399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752818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69380" y="8420379"/>
            <a:ext cx="2437588" cy="1675842"/>
          </a:xfrm>
          <a:custGeom>
            <a:avLst/>
            <a:gdLst/>
            <a:ahLst/>
            <a:cxnLst/>
            <a:rect l="l" t="t" r="r" b="b"/>
            <a:pathLst>
              <a:path w="2437588" h="1675842">
                <a:moveTo>
                  <a:pt x="0" y="0"/>
                </a:moveTo>
                <a:lnTo>
                  <a:pt x="2437587" y="0"/>
                </a:lnTo>
                <a:lnTo>
                  <a:pt x="2437587" y="1675842"/>
                </a:lnTo>
                <a:lnTo>
                  <a:pt x="0" y="16758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402060" y="1196452"/>
            <a:ext cx="348388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26983" y="-287805"/>
            <a:ext cx="7421959" cy="8974446"/>
            <a:chOff x="0" y="0"/>
            <a:chExt cx="3790950" cy="4583921"/>
          </a:xfrm>
        </p:grpSpPr>
        <p:sp>
          <p:nvSpPr>
            <p:cNvPr id="3" name="Freeform 3"/>
            <p:cNvSpPr/>
            <p:nvPr/>
          </p:nvSpPr>
          <p:spPr>
            <a:xfrm>
              <a:off x="158750" y="161315"/>
              <a:ext cx="3473450" cy="4261292"/>
            </a:xfrm>
            <a:custGeom>
              <a:avLst/>
              <a:gdLst/>
              <a:ahLst/>
              <a:cxnLst/>
              <a:rect l="l" t="t" r="r" b="b"/>
              <a:pathLst>
                <a:path w="3473450" h="4261292">
                  <a:moveTo>
                    <a:pt x="0" y="0"/>
                  </a:moveTo>
                  <a:lnTo>
                    <a:pt x="3473450" y="0"/>
                  </a:lnTo>
                  <a:lnTo>
                    <a:pt x="3473450" y="4261292"/>
                  </a:lnTo>
                  <a:lnTo>
                    <a:pt x="0" y="4261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8016624" y="0"/>
            <a:ext cx="9242676" cy="8387729"/>
          </a:xfrm>
          <a:custGeom>
            <a:avLst/>
            <a:gdLst/>
            <a:ahLst/>
            <a:cxnLst/>
            <a:rect l="l" t="t" r="r" b="b"/>
            <a:pathLst>
              <a:path w="9242676" h="8387729">
                <a:moveTo>
                  <a:pt x="0" y="0"/>
                </a:moveTo>
                <a:lnTo>
                  <a:pt x="9242676" y="0"/>
                </a:lnTo>
                <a:lnTo>
                  <a:pt x="9242676" y="8387729"/>
                </a:lnTo>
                <a:lnTo>
                  <a:pt x="0" y="8387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850412" y="8420379"/>
            <a:ext cx="2437588" cy="1675842"/>
          </a:xfrm>
          <a:custGeom>
            <a:avLst/>
            <a:gdLst/>
            <a:ahLst/>
            <a:cxnLst/>
            <a:rect l="l" t="t" r="r" b="b"/>
            <a:pathLst>
              <a:path w="2437588" h="1675842">
                <a:moveTo>
                  <a:pt x="0" y="0"/>
                </a:moveTo>
                <a:lnTo>
                  <a:pt x="2437588" y="0"/>
                </a:lnTo>
                <a:lnTo>
                  <a:pt x="2437588" y="1675842"/>
                </a:lnTo>
                <a:lnTo>
                  <a:pt x="0" y="16758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524878" y="1269922"/>
            <a:ext cx="3485521" cy="155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TITLE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895282" y="3337321"/>
            <a:ext cx="7253480" cy="4574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Lorem ipsum dolor sit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consecteturadipiscingelit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Nullamlaoreetrisusfringilla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egestaselit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consequataugue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Phasellussollicitudinfelis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quisegestas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ex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ornare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sed. </a:t>
            </a:r>
          </a:p>
          <a:p>
            <a:pPr algn="l">
              <a:lnSpc>
                <a:spcPts val="3220"/>
              </a:lnSpc>
            </a:pPr>
            <a:endParaRPr lang="en-US" sz="2300" dirty="0">
              <a:solidFill>
                <a:srgbClr val="000000"/>
              </a:solidFill>
              <a:latin typeface="Arial" panose="020B0604020202020204" pitchFamily="34" charset="0"/>
              <a:ea typeface="Canva Sans"/>
              <a:cs typeface="Arial" panose="020B0604020202020204" pitchFamily="34" charset="0"/>
              <a:sym typeface="Canva Sans"/>
            </a:endParaRPr>
          </a:p>
          <a:p>
            <a:pPr algn="l">
              <a:lnSpc>
                <a:spcPts val="3220"/>
              </a:lnSpc>
            </a:pP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Praesent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vel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felisquis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 pulvinar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sagittis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Pellentesqueviverra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ipsum ante, in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congue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ante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eget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 Aenean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tortortellus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efficitur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rhoncus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et,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eleifend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sit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amet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mi. Sed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utlectus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 ac </a:t>
            </a:r>
            <a:r>
              <a:rPr lang="en-US" sz="2300" dirty="0" err="1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nibhmolestierhoncus</a:t>
            </a:r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  <a:ea typeface="Canva Sans"/>
                <a:cs typeface="Arial" panose="020B0604020202020204" pitchFamily="34" charset="0"/>
                <a:sym typeface="Canva Sans"/>
              </a:rPr>
              <a:t>.</a:t>
            </a:r>
          </a:p>
          <a:p>
            <a:pPr algn="ctr">
              <a:lnSpc>
                <a:spcPts val="4060"/>
              </a:lnSpc>
            </a:pPr>
            <a:endParaRPr lang="en-US" sz="23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6A5AC-4DDB-CE3D-A8FA-136CBE44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1F80472B-1509-8904-C91E-3A290FB28A4C}"/>
              </a:ext>
            </a:extLst>
          </p:cNvPr>
          <p:cNvSpPr txBox="1"/>
          <p:nvPr/>
        </p:nvSpPr>
        <p:spPr>
          <a:xfrm>
            <a:off x="5410200" y="2628900"/>
            <a:ext cx="7209797" cy="155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3087"/>
                </a:solidFill>
                <a:latin typeface="Book Antiqua" panose="02040602050305030304" pitchFamily="18" charset="0"/>
                <a:ea typeface="Canva Sans Bold"/>
                <a:cs typeface="Canva Sans Bold"/>
                <a:sym typeface="Canva Sans Bold"/>
              </a:rPr>
              <a:t>Thank You!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1C2DDC8-5CEE-52F1-1A57-4B725E223085}"/>
              </a:ext>
            </a:extLst>
          </p:cNvPr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pic>
        <p:nvPicPr>
          <p:cNvPr id="10" name="Picture 9" descr="A blue cross with a yellow circle and a yellow circle on a black background&#10;&#10;AI-generated content may be incorrect.">
            <a:extLst>
              <a:ext uri="{FF2B5EF4-FFF2-40B4-BE49-F238E27FC236}">
                <a16:creationId xmlns:a16="http://schemas.microsoft.com/office/drawing/2014/main" id="{B2873926-F84A-69E1-9F12-E65F60440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3" y="5143500"/>
            <a:ext cx="56515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26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233</Words>
  <Application>Microsoft Macintosh PowerPoint</Application>
  <PresentationFormat>Custom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CMU Serif</vt:lpstr>
      <vt:lpstr>Calibri</vt:lpstr>
      <vt:lpstr>Book Antiqua</vt:lpstr>
      <vt:lpstr>Arial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CAI OFFICIAL BRAND STANDARDS SLIDE DECK - PLEASE MAKE COPY</dc:title>
  <cp:lastModifiedBy>Deary, Kelli</cp:lastModifiedBy>
  <cp:revision>4</cp:revision>
  <dcterms:created xsi:type="dcterms:W3CDTF">2006-08-16T00:00:00Z</dcterms:created>
  <dcterms:modified xsi:type="dcterms:W3CDTF">2026-01-08T16:52:54Z</dcterms:modified>
  <dc:identifier>DAG92JhfPsU</dc:identifier>
</cp:coreProperties>
</file>