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</p:sldIdLst>
  <p:sldSz cx="18288000" cy="10287000"/>
  <p:notesSz cx="6858000" cy="9144000"/>
  <p:embeddedFontLst>
    <p:embeddedFont>
      <p:font typeface="Book Antiqua" panose="02040602050305030304" pitchFamily="18" charset="0"/>
      <p:regular r:id="rId9"/>
      <p:bold r:id="rId10"/>
      <p:italic r:id="rId11"/>
      <p:boldItalic r:id="rId12"/>
    </p:embeddedFont>
    <p:embeddedFont>
      <p:font typeface="Canva Sans" panose="020B0503030501040103" pitchFamily="34" charset="0"/>
      <p:regular r:id="rId13"/>
    </p:embeddedFont>
    <p:embeddedFont>
      <p:font typeface="CMU Serif" panose="02000603000000000000" pitchFamily="2" charset="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4" autoAdjust="0"/>
    <p:restoredTop sz="94626" autoAdjust="0"/>
  </p:normalViewPr>
  <p:slideViewPr>
    <p:cSldViewPr>
      <p:cViewPr varScale="1">
        <p:scale>
          <a:sx n="58" d="100"/>
          <a:sy n="58" d="100"/>
        </p:scale>
        <p:origin x="256" y="5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801915" y="7964197"/>
            <a:ext cx="5457385" cy="1921454"/>
          </a:xfrm>
          <a:custGeom>
            <a:avLst/>
            <a:gdLst/>
            <a:ahLst/>
            <a:cxnLst/>
            <a:rect l="l" t="t" r="r" b="b"/>
            <a:pathLst>
              <a:path w="5457385" h="1921454">
                <a:moveTo>
                  <a:pt x="0" y="0"/>
                </a:moveTo>
                <a:lnTo>
                  <a:pt x="5457385" y="0"/>
                </a:lnTo>
                <a:lnTo>
                  <a:pt x="5457385" y="1921454"/>
                </a:lnTo>
                <a:lnTo>
                  <a:pt x="0" y="19214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" y="1"/>
            <a:ext cx="5105400" cy="10287000"/>
            <a:chOff x="0" y="0"/>
            <a:chExt cx="1606579" cy="287989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06579" cy="2879897"/>
            </a:xfrm>
            <a:custGeom>
              <a:avLst/>
              <a:gdLst/>
              <a:ahLst/>
              <a:cxnLst/>
              <a:rect l="l" t="t" r="r" b="b"/>
              <a:pathLst>
                <a:path w="1606579" h="2879897">
                  <a:moveTo>
                    <a:pt x="0" y="0"/>
                  </a:moveTo>
                  <a:lnTo>
                    <a:pt x="1606579" y="0"/>
                  </a:lnTo>
                  <a:lnTo>
                    <a:pt x="1606579" y="2879897"/>
                  </a:lnTo>
                  <a:lnTo>
                    <a:pt x="0" y="2879897"/>
                  </a:lnTo>
                  <a:close/>
                </a:path>
              </a:pathLst>
            </a:custGeom>
            <a:solidFill>
              <a:srgbClr val="00308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606579" cy="29179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311314" y="2298880"/>
            <a:ext cx="4600314" cy="4735160"/>
          </a:xfrm>
          <a:custGeom>
            <a:avLst/>
            <a:gdLst/>
            <a:ahLst/>
            <a:cxnLst/>
            <a:rect l="l" t="t" r="r" b="b"/>
            <a:pathLst>
              <a:path w="5460578" h="5620640">
                <a:moveTo>
                  <a:pt x="0" y="0"/>
                </a:moveTo>
                <a:lnTo>
                  <a:pt x="5460579" y="0"/>
                </a:lnTo>
                <a:lnTo>
                  <a:pt x="5460579" y="5620641"/>
                </a:lnTo>
                <a:lnTo>
                  <a:pt x="0" y="56206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8538596" y="3692006"/>
            <a:ext cx="5958483" cy="969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66"/>
              </a:lnSpc>
            </a:pPr>
            <a:r>
              <a:rPr lang="en-US" sz="5690">
                <a:solidFill>
                  <a:srgbClr val="003087"/>
                </a:solidFill>
                <a:latin typeface="CMU Serif"/>
                <a:ea typeface="CMU Serif"/>
                <a:cs typeface="CMU Serif"/>
                <a:sym typeface="CMU Serif"/>
              </a:rPr>
              <a:t>Add a sub heading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564750" y="1866341"/>
            <a:ext cx="4350193" cy="15665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1" dirty="0">
                <a:solidFill>
                  <a:srgbClr val="003087"/>
                </a:solidFill>
                <a:latin typeface="Book Antiqua" panose="02040602050305030304" pitchFamily="18" charset="0"/>
                <a:ea typeface="Canva Sans Bold"/>
                <a:cs typeface="Canva Sans Bold"/>
                <a:sym typeface="Canva Sans Bold"/>
              </a:rPr>
              <a:t>TITLE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118758" y="5494162"/>
            <a:ext cx="5816332" cy="5032385"/>
            <a:chOff x="0" y="0"/>
            <a:chExt cx="406400" cy="3516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06400" cy="351624"/>
            </a:xfrm>
            <a:custGeom>
              <a:avLst/>
              <a:gdLst/>
              <a:ahLst/>
              <a:cxnLst/>
              <a:rect l="l" t="t" r="r" b="b"/>
              <a:pathLst>
                <a:path w="406400" h="351624">
                  <a:moveTo>
                    <a:pt x="203200" y="0"/>
                  </a:moveTo>
                  <a:lnTo>
                    <a:pt x="0" y="0"/>
                  </a:lnTo>
                  <a:lnTo>
                    <a:pt x="203200" y="351624"/>
                  </a:lnTo>
                  <a:lnTo>
                    <a:pt x="406400" y="351624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0308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1600" y="-38100"/>
              <a:ext cx="203200" cy="3897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842219" y="-172038"/>
            <a:ext cx="5816332" cy="5032385"/>
            <a:chOff x="0" y="0"/>
            <a:chExt cx="406400" cy="35162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06400" cy="351624"/>
            </a:xfrm>
            <a:custGeom>
              <a:avLst/>
              <a:gdLst/>
              <a:ahLst/>
              <a:cxnLst/>
              <a:rect l="l" t="t" r="r" b="b"/>
              <a:pathLst>
                <a:path w="406400" h="351624">
                  <a:moveTo>
                    <a:pt x="203200" y="0"/>
                  </a:moveTo>
                  <a:lnTo>
                    <a:pt x="0" y="0"/>
                  </a:lnTo>
                  <a:lnTo>
                    <a:pt x="203200" y="351624"/>
                  </a:lnTo>
                  <a:lnTo>
                    <a:pt x="406400" y="351624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0308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1600" y="-38100"/>
              <a:ext cx="203200" cy="3897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AutoShape 8"/>
          <p:cNvSpPr/>
          <p:nvPr/>
        </p:nvSpPr>
        <p:spPr>
          <a:xfrm>
            <a:off x="0" y="700088"/>
            <a:ext cx="6437939" cy="0"/>
          </a:xfrm>
          <a:prstGeom prst="line">
            <a:avLst/>
          </a:prstGeom>
          <a:ln w="28575" cap="flat">
            <a:solidFill>
              <a:srgbClr val="0030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6656415" y="8459777"/>
            <a:ext cx="1205770" cy="1597047"/>
          </a:xfrm>
          <a:custGeom>
            <a:avLst/>
            <a:gdLst/>
            <a:ahLst/>
            <a:cxnLst/>
            <a:rect l="l" t="t" r="r" b="b"/>
            <a:pathLst>
              <a:path w="1205770" h="1597047">
                <a:moveTo>
                  <a:pt x="0" y="0"/>
                </a:moveTo>
                <a:lnTo>
                  <a:pt x="1205770" y="0"/>
                </a:lnTo>
                <a:lnTo>
                  <a:pt x="1205770" y="1597046"/>
                </a:lnTo>
                <a:lnTo>
                  <a:pt x="0" y="15970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7239000" y="1104900"/>
            <a:ext cx="3608840" cy="15565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1" dirty="0">
                <a:solidFill>
                  <a:srgbClr val="003087"/>
                </a:solidFill>
                <a:latin typeface="Book Antiqua" panose="02040602050305030304" pitchFamily="18" charset="0"/>
                <a:ea typeface="Canva Sans Bold"/>
                <a:cs typeface="Canva Sans Bold"/>
                <a:sym typeface="Canva Sans Bold"/>
              </a:rPr>
              <a:t>TITLE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17081" y="4234010"/>
            <a:ext cx="15842219" cy="3776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Lorem ipsum dolor sit </a:t>
            </a:r>
            <a:r>
              <a:rPr lang="en-US" sz="3000" dirty="0" err="1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amet</a:t>
            </a:r>
            <a:r>
              <a:rPr lang="en-US" sz="3000" dirty="0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, </a:t>
            </a:r>
            <a:r>
              <a:rPr lang="en-US" sz="3000" dirty="0" err="1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consecteturadipiscingelit</a:t>
            </a:r>
            <a:r>
              <a:rPr lang="en-US" sz="3000" dirty="0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. </a:t>
            </a:r>
            <a:r>
              <a:rPr lang="en-US" sz="3000" dirty="0" err="1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Nullamlaoreetrisusfringilla</a:t>
            </a:r>
            <a:r>
              <a:rPr lang="en-US" sz="3000" dirty="0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, </a:t>
            </a:r>
            <a:r>
              <a:rPr lang="en-US" sz="3000" dirty="0" err="1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egestaselit</a:t>
            </a:r>
            <a:r>
              <a:rPr lang="en-US" sz="3000" dirty="0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a, </a:t>
            </a:r>
            <a:r>
              <a:rPr lang="en-US" sz="3000" dirty="0" err="1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consequataugue</a:t>
            </a:r>
            <a:r>
              <a:rPr lang="en-US" sz="3000" dirty="0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. </a:t>
            </a:r>
            <a:r>
              <a:rPr lang="en-US" sz="3000" dirty="0" err="1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Phasellussollicitudinfelis</a:t>
            </a:r>
            <a:r>
              <a:rPr lang="en-US" sz="3000" dirty="0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mi, </a:t>
            </a:r>
            <a:r>
              <a:rPr lang="en-US" sz="3000" dirty="0" err="1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quisegestas</a:t>
            </a:r>
            <a:r>
              <a:rPr lang="en-US" sz="3000" dirty="0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ex </a:t>
            </a:r>
            <a:r>
              <a:rPr lang="en-US" sz="3000" dirty="0" err="1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ornare</a:t>
            </a:r>
            <a:r>
              <a:rPr lang="en-US" sz="3000" dirty="0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sed. </a:t>
            </a:r>
          </a:p>
          <a:p>
            <a:pPr algn="l">
              <a:lnSpc>
                <a:spcPts val="4200"/>
              </a:lnSpc>
            </a:pPr>
            <a:endParaRPr lang="en-US" sz="3000" dirty="0">
              <a:solidFill>
                <a:srgbClr val="003087"/>
              </a:solidFill>
              <a:latin typeface="Arial" panose="020B0604020202020204" pitchFamily="34" charset="0"/>
              <a:ea typeface="Canva Sans"/>
              <a:cs typeface="Arial" panose="020B0604020202020204" pitchFamily="34" charset="0"/>
              <a:sym typeface="Canva Sans"/>
            </a:endParaRPr>
          </a:p>
          <a:p>
            <a:pPr algn="l">
              <a:lnSpc>
                <a:spcPts val="4200"/>
              </a:lnSpc>
            </a:pPr>
            <a:r>
              <a:rPr lang="en-US" sz="3000" dirty="0" err="1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Praesent</a:t>
            </a:r>
            <a:r>
              <a:rPr lang="en-US" sz="3000" dirty="0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vel </a:t>
            </a:r>
            <a:r>
              <a:rPr lang="en-US" sz="3000" dirty="0" err="1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felisquis</a:t>
            </a:r>
            <a:r>
              <a:rPr lang="en-US" sz="3000" dirty="0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mi pulvinar </a:t>
            </a:r>
            <a:r>
              <a:rPr lang="en-US" sz="3000" dirty="0" err="1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sagittis</a:t>
            </a:r>
            <a:r>
              <a:rPr lang="en-US" sz="3000" dirty="0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. </a:t>
            </a:r>
            <a:r>
              <a:rPr lang="en-US" sz="3000" dirty="0" err="1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Pellentesqueviverra</a:t>
            </a:r>
            <a:r>
              <a:rPr lang="en-US" sz="3000" dirty="0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ipsum ante, in </a:t>
            </a:r>
            <a:r>
              <a:rPr lang="en-US" sz="3000" dirty="0" err="1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congue</a:t>
            </a:r>
            <a:r>
              <a:rPr lang="en-US" sz="3000" dirty="0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ante </a:t>
            </a:r>
            <a:r>
              <a:rPr lang="en-US" sz="3000" dirty="0" err="1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eleifend</a:t>
            </a:r>
            <a:r>
              <a:rPr lang="en-US" sz="3000" dirty="0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</a:t>
            </a:r>
            <a:r>
              <a:rPr lang="en-US" sz="3000" dirty="0" err="1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eget</a:t>
            </a:r>
            <a:r>
              <a:rPr lang="en-US" sz="3000" dirty="0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. Aenean </a:t>
            </a:r>
            <a:r>
              <a:rPr lang="en-US" sz="3000" dirty="0" err="1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tortortellus</a:t>
            </a:r>
            <a:r>
              <a:rPr lang="en-US" sz="3000" dirty="0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, </a:t>
            </a:r>
            <a:r>
              <a:rPr lang="en-US" sz="3000" dirty="0" err="1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efficitur</a:t>
            </a:r>
            <a:r>
              <a:rPr lang="en-US" sz="3000" dirty="0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ac </a:t>
            </a:r>
            <a:r>
              <a:rPr lang="en-US" sz="3000" dirty="0" err="1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rhoncus</a:t>
            </a:r>
            <a:r>
              <a:rPr lang="en-US" sz="3000" dirty="0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et, </a:t>
            </a:r>
            <a:r>
              <a:rPr lang="en-US" sz="3000" dirty="0" err="1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eleifend</a:t>
            </a:r>
            <a:r>
              <a:rPr lang="en-US" sz="3000" dirty="0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sit </a:t>
            </a:r>
            <a:r>
              <a:rPr lang="en-US" sz="3000" dirty="0" err="1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amet</a:t>
            </a:r>
            <a:r>
              <a:rPr lang="en-US" sz="3000" dirty="0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mi. Sed </a:t>
            </a:r>
            <a:r>
              <a:rPr lang="en-US" sz="3000" dirty="0" err="1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utlectus</a:t>
            </a:r>
            <a:r>
              <a:rPr lang="en-US" sz="3000" dirty="0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ac </a:t>
            </a:r>
            <a:r>
              <a:rPr lang="en-US" sz="3000" dirty="0" err="1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nibhmolestierhoncus</a:t>
            </a:r>
            <a:r>
              <a:rPr lang="en-US" sz="3000" dirty="0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.</a:t>
            </a:r>
          </a:p>
          <a:p>
            <a:pPr algn="ctr">
              <a:lnSpc>
                <a:spcPts val="4759"/>
              </a:lnSpc>
            </a:pPr>
            <a:endParaRPr lang="en-US" sz="3000" dirty="0">
              <a:solidFill>
                <a:srgbClr val="003087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842219" y="-172038"/>
            <a:ext cx="5816332" cy="5032385"/>
            <a:chOff x="0" y="0"/>
            <a:chExt cx="406400" cy="3516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06400" cy="351624"/>
            </a:xfrm>
            <a:custGeom>
              <a:avLst/>
              <a:gdLst/>
              <a:ahLst/>
              <a:cxnLst/>
              <a:rect l="l" t="t" r="r" b="b"/>
              <a:pathLst>
                <a:path w="406400" h="351624">
                  <a:moveTo>
                    <a:pt x="203200" y="0"/>
                  </a:moveTo>
                  <a:lnTo>
                    <a:pt x="0" y="0"/>
                  </a:lnTo>
                  <a:lnTo>
                    <a:pt x="203200" y="351624"/>
                  </a:lnTo>
                  <a:lnTo>
                    <a:pt x="406400" y="351624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0308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1600" y="-38100"/>
              <a:ext cx="203200" cy="3897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0" y="700088"/>
            <a:ext cx="6437939" cy="0"/>
          </a:xfrm>
          <a:prstGeom prst="line">
            <a:avLst/>
          </a:prstGeom>
          <a:ln w="28575" cap="flat">
            <a:solidFill>
              <a:srgbClr val="0030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237881" y="1028700"/>
            <a:ext cx="15860806" cy="8426053"/>
          </a:xfrm>
          <a:custGeom>
            <a:avLst/>
            <a:gdLst/>
            <a:ahLst/>
            <a:cxnLst/>
            <a:rect l="l" t="t" r="r" b="b"/>
            <a:pathLst>
              <a:path w="15860806" h="8426053">
                <a:moveTo>
                  <a:pt x="0" y="0"/>
                </a:moveTo>
                <a:lnTo>
                  <a:pt x="15860806" y="0"/>
                </a:lnTo>
                <a:lnTo>
                  <a:pt x="15860806" y="8426053"/>
                </a:lnTo>
                <a:lnTo>
                  <a:pt x="0" y="84260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2225942" y="4596828"/>
            <a:ext cx="13884685" cy="36519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Lorem ipsum dolor sit </a:t>
            </a:r>
            <a:r>
              <a:rPr lang="en-US" sz="3399" dirty="0" err="1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amet</a:t>
            </a:r>
            <a:r>
              <a:rPr lang="en-US" sz="3399" dirty="0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, </a:t>
            </a:r>
            <a:r>
              <a:rPr lang="en-US" sz="3399" dirty="0" err="1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consecteturadipiscingelit</a:t>
            </a:r>
            <a:r>
              <a:rPr lang="en-US" sz="3399" dirty="0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. </a:t>
            </a:r>
            <a:r>
              <a:rPr lang="en-US" sz="3399" dirty="0" err="1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Nullamlaoreetrisusfringilla</a:t>
            </a:r>
            <a:r>
              <a:rPr lang="en-US" sz="3399" dirty="0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, </a:t>
            </a:r>
            <a:r>
              <a:rPr lang="en-US" sz="3399" dirty="0" err="1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egestaselit</a:t>
            </a:r>
            <a:r>
              <a:rPr lang="en-US" sz="3399" dirty="0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a, </a:t>
            </a:r>
            <a:r>
              <a:rPr lang="en-US" sz="3399" dirty="0" err="1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consequataugue</a:t>
            </a:r>
            <a:r>
              <a:rPr lang="en-US" sz="3399" dirty="0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. </a:t>
            </a:r>
            <a:r>
              <a:rPr lang="en-US" sz="3399" dirty="0" err="1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Phasellussollicitudinfelis</a:t>
            </a:r>
            <a:r>
              <a:rPr lang="en-US" sz="3399" dirty="0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mi, </a:t>
            </a:r>
            <a:r>
              <a:rPr lang="en-US" sz="3399" dirty="0" err="1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quisegestas</a:t>
            </a:r>
            <a:r>
              <a:rPr lang="en-US" sz="3399" dirty="0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ex </a:t>
            </a:r>
            <a:r>
              <a:rPr lang="en-US" sz="3399" dirty="0" err="1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ornare</a:t>
            </a:r>
            <a:r>
              <a:rPr lang="en-US" sz="3399" dirty="0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sed. </a:t>
            </a:r>
          </a:p>
          <a:p>
            <a:pPr algn="ctr">
              <a:lnSpc>
                <a:spcPts val="4759"/>
              </a:lnSpc>
            </a:pPr>
            <a:endParaRPr lang="en-US" sz="3399" dirty="0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ctr">
              <a:lnSpc>
                <a:spcPts val="4759"/>
              </a:lnSpc>
            </a:pPr>
            <a:endParaRPr lang="en-US" sz="3399" dirty="0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ctr">
              <a:lnSpc>
                <a:spcPts val="4759"/>
              </a:lnSpc>
            </a:pPr>
            <a:endParaRPr lang="en-US" sz="3399" dirty="0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16656415" y="8459777"/>
            <a:ext cx="1205770" cy="1597047"/>
          </a:xfrm>
          <a:custGeom>
            <a:avLst/>
            <a:gdLst/>
            <a:ahLst/>
            <a:cxnLst/>
            <a:rect l="l" t="t" r="r" b="b"/>
            <a:pathLst>
              <a:path w="1205770" h="1597047">
                <a:moveTo>
                  <a:pt x="0" y="0"/>
                </a:moveTo>
                <a:lnTo>
                  <a:pt x="1205770" y="0"/>
                </a:lnTo>
                <a:lnTo>
                  <a:pt x="1205770" y="1597046"/>
                </a:lnTo>
                <a:lnTo>
                  <a:pt x="0" y="15970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7402060" y="2705100"/>
            <a:ext cx="3483880" cy="15665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1" dirty="0">
                <a:solidFill>
                  <a:srgbClr val="FFFFFF"/>
                </a:solidFill>
                <a:latin typeface="Book Antiqua" panose="02040602050305030304" pitchFamily="18" charset="0"/>
                <a:ea typeface="Canva Sans Bold"/>
                <a:cs typeface="Canva Sans Bold"/>
                <a:sym typeface="Canva Sans Bold"/>
              </a:rPr>
              <a:t>TITLE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37881" y="1028700"/>
            <a:ext cx="15860806" cy="8426053"/>
          </a:xfrm>
          <a:custGeom>
            <a:avLst/>
            <a:gdLst/>
            <a:ahLst/>
            <a:cxnLst/>
            <a:rect l="l" t="t" r="r" b="b"/>
            <a:pathLst>
              <a:path w="15860806" h="8426053">
                <a:moveTo>
                  <a:pt x="0" y="0"/>
                </a:moveTo>
                <a:lnTo>
                  <a:pt x="15860806" y="0"/>
                </a:lnTo>
                <a:lnTo>
                  <a:pt x="15860806" y="8426053"/>
                </a:lnTo>
                <a:lnTo>
                  <a:pt x="0" y="84260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2225942" y="4596828"/>
            <a:ext cx="13884685" cy="36519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Lorem ipsum dolor sit </a:t>
            </a:r>
            <a:r>
              <a:rPr lang="en-US" sz="3399" dirty="0" err="1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amet</a:t>
            </a:r>
            <a:r>
              <a:rPr lang="en-US" sz="3399" dirty="0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, </a:t>
            </a:r>
            <a:r>
              <a:rPr lang="en-US" sz="3399" dirty="0" err="1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consecteturadipiscingelit</a:t>
            </a:r>
            <a:r>
              <a:rPr lang="en-US" sz="3399" dirty="0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. </a:t>
            </a:r>
            <a:r>
              <a:rPr lang="en-US" sz="3399" dirty="0" err="1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Nullamlaoreetrisusfringilla</a:t>
            </a:r>
            <a:r>
              <a:rPr lang="en-US" sz="3399" dirty="0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, </a:t>
            </a:r>
            <a:r>
              <a:rPr lang="en-US" sz="3399" dirty="0" err="1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egestaselit</a:t>
            </a:r>
            <a:r>
              <a:rPr lang="en-US" sz="3399" dirty="0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a, </a:t>
            </a:r>
            <a:r>
              <a:rPr lang="en-US" sz="3399" dirty="0" err="1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consequataugue</a:t>
            </a:r>
            <a:r>
              <a:rPr lang="en-US" sz="3399" dirty="0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. </a:t>
            </a:r>
            <a:r>
              <a:rPr lang="en-US" sz="3399" dirty="0" err="1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Phasellussollicitudinfelis</a:t>
            </a:r>
            <a:r>
              <a:rPr lang="en-US" sz="3399" dirty="0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mi, </a:t>
            </a:r>
            <a:r>
              <a:rPr lang="en-US" sz="3399" dirty="0" err="1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quisegestas</a:t>
            </a:r>
            <a:r>
              <a:rPr lang="en-US" sz="3399" dirty="0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ex </a:t>
            </a:r>
            <a:r>
              <a:rPr lang="en-US" sz="3399" dirty="0" err="1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ornare</a:t>
            </a:r>
            <a:r>
              <a:rPr lang="en-US" sz="3399" dirty="0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sed. </a:t>
            </a:r>
          </a:p>
          <a:p>
            <a:pPr algn="ctr">
              <a:lnSpc>
                <a:spcPts val="4759"/>
              </a:lnSpc>
            </a:pPr>
            <a:endParaRPr lang="en-US" sz="3399" dirty="0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ctr">
              <a:lnSpc>
                <a:spcPts val="4759"/>
              </a:lnSpc>
            </a:pPr>
            <a:endParaRPr lang="en-US" sz="3399" dirty="0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ctr">
              <a:lnSpc>
                <a:spcPts val="4759"/>
              </a:lnSpc>
            </a:pPr>
            <a:endParaRPr lang="en-US" sz="3399" dirty="0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6656415" y="8459777"/>
            <a:ext cx="1205770" cy="1597047"/>
          </a:xfrm>
          <a:custGeom>
            <a:avLst/>
            <a:gdLst/>
            <a:ahLst/>
            <a:cxnLst/>
            <a:rect l="l" t="t" r="r" b="b"/>
            <a:pathLst>
              <a:path w="1205770" h="1597047">
                <a:moveTo>
                  <a:pt x="0" y="0"/>
                </a:moveTo>
                <a:lnTo>
                  <a:pt x="1205770" y="0"/>
                </a:lnTo>
                <a:lnTo>
                  <a:pt x="1205770" y="1597046"/>
                </a:lnTo>
                <a:lnTo>
                  <a:pt x="0" y="15970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7391400" y="2705100"/>
            <a:ext cx="3456440" cy="15565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1" dirty="0">
                <a:solidFill>
                  <a:srgbClr val="FFFFFF"/>
                </a:solidFill>
                <a:latin typeface="Book Antiqua" panose="02040602050305030304" pitchFamily="18" charset="0"/>
                <a:ea typeface="Canva Sans Bold"/>
                <a:cs typeface="Canva Sans Bold"/>
                <a:sym typeface="Canva Sans Bold"/>
              </a:rPr>
              <a:t>TITLE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14213" y="3543300"/>
            <a:ext cx="16859573" cy="42675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Lorem ipsum dolor sit </a:t>
            </a:r>
            <a:r>
              <a:rPr lang="en-US" sz="3399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amet</a:t>
            </a:r>
            <a:r>
              <a:rPr lang="en-US" sz="3399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, </a:t>
            </a:r>
            <a:r>
              <a:rPr lang="en-US" sz="3399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consecteturadipiscingelit</a:t>
            </a:r>
            <a:r>
              <a:rPr lang="en-US" sz="3399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. </a:t>
            </a:r>
            <a:r>
              <a:rPr lang="en-US" sz="3399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Nullamlaoreetrisusfringilla</a:t>
            </a:r>
            <a:r>
              <a:rPr lang="en-US" sz="3399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, </a:t>
            </a:r>
            <a:r>
              <a:rPr lang="en-US" sz="3399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egestaselit</a:t>
            </a:r>
            <a:r>
              <a:rPr lang="en-US" sz="3399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a, </a:t>
            </a:r>
            <a:r>
              <a:rPr lang="en-US" sz="3399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consequataugue</a:t>
            </a:r>
            <a:r>
              <a:rPr lang="en-US" sz="3399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. </a:t>
            </a:r>
            <a:r>
              <a:rPr lang="en-US" sz="3399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Phasellussollicitudinfelis</a:t>
            </a:r>
            <a:r>
              <a:rPr lang="en-US" sz="3399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mi, </a:t>
            </a:r>
            <a:r>
              <a:rPr lang="en-US" sz="3399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quisegestas</a:t>
            </a:r>
            <a:r>
              <a:rPr lang="en-US" sz="3399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ex </a:t>
            </a:r>
            <a:r>
              <a:rPr lang="en-US" sz="3399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ornare</a:t>
            </a:r>
            <a:r>
              <a:rPr lang="en-US" sz="3399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sed. </a:t>
            </a:r>
          </a:p>
          <a:p>
            <a:pPr algn="ctr">
              <a:lnSpc>
                <a:spcPts val="4759"/>
              </a:lnSpc>
            </a:pPr>
            <a:endParaRPr lang="en-US" sz="3399" dirty="0">
              <a:solidFill>
                <a:srgbClr val="000000"/>
              </a:solidFill>
              <a:latin typeface="Arial" panose="020B0604020202020204" pitchFamily="34" charset="0"/>
              <a:ea typeface="Canva Sans"/>
              <a:cs typeface="Arial" panose="020B0604020202020204" pitchFamily="34" charset="0"/>
              <a:sym typeface="Canva Sans"/>
            </a:endParaRPr>
          </a:p>
          <a:p>
            <a:pPr algn="ctr">
              <a:lnSpc>
                <a:spcPts val="4759"/>
              </a:lnSpc>
            </a:pPr>
            <a:r>
              <a:rPr lang="en-US" sz="3399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Praesent</a:t>
            </a:r>
            <a:r>
              <a:rPr lang="en-US" sz="3399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vel </a:t>
            </a:r>
            <a:r>
              <a:rPr lang="en-US" sz="3399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felisquis</a:t>
            </a:r>
            <a:r>
              <a:rPr lang="en-US" sz="3399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mi pulvinar </a:t>
            </a:r>
            <a:r>
              <a:rPr lang="en-US" sz="3399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sagittis</a:t>
            </a:r>
            <a:r>
              <a:rPr lang="en-US" sz="3399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. </a:t>
            </a:r>
            <a:r>
              <a:rPr lang="en-US" sz="3399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Pellentesqueviverra</a:t>
            </a:r>
            <a:r>
              <a:rPr lang="en-US" sz="3399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ipsum ante, in </a:t>
            </a:r>
            <a:r>
              <a:rPr lang="en-US" sz="3399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congue</a:t>
            </a:r>
            <a:r>
              <a:rPr lang="en-US" sz="3399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ante </a:t>
            </a:r>
            <a:r>
              <a:rPr lang="en-US" sz="3399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eleifend</a:t>
            </a:r>
            <a:r>
              <a:rPr lang="en-US" sz="3399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eget</a:t>
            </a:r>
            <a:r>
              <a:rPr lang="en-US" sz="3399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. Aenean </a:t>
            </a:r>
            <a:r>
              <a:rPr lang="en-US" sz="3399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tortortellus</a:t>
            </a:r>
            <a:r>
              <a:rPr lang="en-US" sz="3399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, </a:t>
            </a:r>
            <a:r>
              <a:rPr lang="en-US" sz="3399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efficitur</a:t>
            </a:r>
            <a:r>
              <a:rPr lang="en-US" sz="3399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ac </a:t>
            </a:r>
            <a:r>
              <a:rPr lang="en-US" sz="3399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rhoncus</a:t>
            </a:r>
            <a:r>
              <a:rPr lang="en-US" sz="3399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et, </a:t>
            </a:r>
            <a:r>
              <a:rPr lang="en-US" sz="3399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eleifend</a:t>
            </a:r>
            <a:r>
              <a:rPr lang="en-US" sz="3399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sit </a:t>
            </a:r>
            <a:r>
              <a:rPr lang="en-US" sz="3399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amet</a:t>
            </a:r>
            <a:r>
              <a:rPr lang="en-US" sz="3399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mi. Sed </a:t>
            </a:r>
            <a:r>
              <a:rPr lang="en-US" sz="3399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utlectus</a:t>
            </a:r>
            <a:r>
              <a:rPr lang="en-US" sz="3399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ac </a:t>
            </a:r>
            <a:r>
              <a:rPr lang="en-US" sz="3399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nibhmolestierhoncus</a:t>
            </a:r>
            <a:r>
              <a:rPr lang="en-US" sz="3399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.</a:t>
            </a:r>
          </a:p>
          <a:p>
            <a:pPr algn="ctr">
              <a:lnSpc>
                <a:spcPts val="4759"/>
              </a:lnSpc>
            </a:pPr>
            <a:endParaRPr lang="en-US" sz="33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0" y="752818"/>
            <a:ext cx="6437939" cy="0"/>
          </a:xfrm>
          <a:prstGeom prst="line">
            <a:avLst/>
          </a:prstGeom>
          <a:ln w="28575" cap="flat">
            <a:solidFill>
              <a:srgbClr val="0030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6656415" y="8459777"/>
            <a:ext cx="1205770" cy="1597047"/>
          </a:xfrm>
          <a:custGeom>
            <a:avLst/>
            <a:gdLst/>
            <a:ahLst/>
            <a:cxnLst/>
            <a:rect l="l" t="t" r="r" b="b"/>
            <a:pathLst>
              <a:path w="1205770" h="1597047">
                <a:moveTo>
                  <a:pt x="0" y="0"/>
                </a:moveTo>
                <a:lnTo>
                  <a:pt x="1205770" y="0"/>
                </a:lnTo>
                <a:lnTo>
                  <a:pt x="1205770" y="1597046"/>
                </a:lnTo>
                <a:lnTo>
                  <a:pt x="0" y="15970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7363960" y="1196452"/>
            <a:ext cx="3560080" cy="15665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1" dirty="0">
                <a:solidFill>
                  <a:srgbClr val="003087"/>
                </a:solidFill>
                <a:latin typeface="Book Antiqua" panose="02040602050305030304" pitchFamily="18" charset="0"/>
                <a:ea typeface="Canva Sans Bold"/>
                <a:cs typeface="Canva Sans Bold"/>
                <a:sym typeface="Canva Sans Bold"/>
              </a:rPr>
              <a:t>TITLE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926983" y="-287805"/>
            <a:ext cx="7421959" cy="8974446"/>
            <a:chOff x="0" y="0"/>
            <a:chExt cx="3790950" cy="4583921"/>
          </a:xfrm>
        </p:grpSpPr>
        <p:sp>
          <p:nvSpPr>
            <p:cNvPr id="3" name="Freeform 3"/>
            <p:cNvSpPr/>
            <p:nvPr/>
          </p:nvSpPr>
          <p:spPr>
            <a:xfrm>
              <a:off x="158750" y="161315"/>
              <a:ext cx="3473450" cy="4261292"/>
            </a:xfrm>
            <a:custGeom>
              <a:avLst/>
              <a:gdLst/>
              <a:ahLst/>
              <a:cxnLst/>
              <a:rect l="l" t="t" r="r" b="b"/>
              <a:pathLst>
                <a:path w="3473450" h="4261292">
                  <a:moveTo>
                    <a:pt x="0" y="0"/>
                  </a:moveTo>
                  <a:lnTo>
                    <a:pt x="3473450" y="0"/>
                  </a:lnTo>
                  <a:lnTo>
                    <a:pt x="3473450" y="4261292"/>
                  </a:lnTo>
                  <a:lnTo>
                    <a:pt x="0" y="426129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8016624" y="0"/>
            <a:ext cx="9242676" cy="8387729"/>
          </a:xfrm>
          <a:custGeom>
            <a:avLst/>
            <a:gdLst/>
            <a:ahLst/>
            <a:cxnLst/>
            <a:rect l="l" t="t" r="r" b="b"/>
            <a:pathLst>
              <a:path w="9242676" h="8387729">
                <a:moveTo>
                  <a:pt x="0" y="0"/>
                </a:moveTo>
                <a:lnTo>
                  <a:pt x="9242676" y="0"/>
                </a:lnTo>
                <a:lnTo>
                  <a:pt x="9242676" y="8387729"/>
                </a:lnTo>
                <a:lnTo>
                  <a:pt x="0" y="83877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6656415" y="8459777"/>
            <a:ext cx="1205770" cy="1597047"/>
          </a:xfrm>
          <a:custGeom>
            <a:avLst/>
            <a:gdLst/>
            <a:ahLst/>
            <a:cxnLst/>
            <a:rect l="l" t="t" r="r" b="b"/>
            <a:pathLst>
              <a:path w="1205770" h="1597047">
                <a:moveTo>
                  <a:pt x="0" y="0"/>
                </a:moveTo>
                <a:lnTo>
                  <a:pt x="1205770" y="0"/>
                </a:lnTo>
                <a:lnTo>
                  <a:pt x="1205770" y="1597046"/>
                </a:lnTo>
                <a:lnTo>
                  <a:pt x="0" y="15970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3318270" y="1518219"/>
            <a:ext cx="3916669" cy="15565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1" dirty="0">
                <a:solidFill>
                  <a:srgbClr val="003087"/>
                </a:solidFill>
                <a:latin typeface="Book Antiqua" panose="02040602050305030304" pitchFamily="18" charset="0"/>
                <a:ea typeface="Canva Sans Bold"/>
                <a:cs typeface="Canva Sans Bold"/>
                <a:sym typeface="Canva Sans Bold"/>
              </a:rPr>
              <a:t>TITLE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139238" y="4652327"/>
            <a:ext cx="9525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1895282" y="3337321"/>
            <a:ext cx="7253480" cy="4574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Lorem ipsum dolor sit </a:t>
            </a:r>
            <a:r>
              <a:rPr lang="en-US" sz="2300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amet</a:t>
            </a:r>
            <a:r>
              <a:rPr lang="en-US" sz="2300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, </a:t>
            </a:r>
            <a:r>
              <a:rPr lang="en-US" sz="2300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consecteturadipiscingelit</a:t>
            </a:r>
            <a:r>
              <a:rPr lang="en-US" sz="2300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. </a:t>
            </a:r>
            <a:r>
              <a:rPr lang="en-US" sz="2300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Nullamlaoreetrisusfringilla</a:t>
            </a:r>
            <a:r>
              <a:rPr lang="en-US" sz="2300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, </a:t>
            </a:r>
            <a:r>
              <a:rPr lang="en-US" sz="2300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egestaselit</a:t>
            </a:r>
            <a:r>
              <a:rPr lang="en-US" sz="2300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a, </a:t>
            </a:r>
            <a:r>
              <a:rPr lang="en-US" sz="2300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consequataugue</a:t>
            </a:r>
            <a:r>
              <a:rPr lang="en-US" sz="2300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. </a:t>
            </a:r>
            <a:r>
              <a:rPr lang="en-US" sz="2300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Phasellussollicitudinfelis</a:t>
            </a:r>
            <a:r>
              <a:rPr lang="en-US" sz="2300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mi, </a:t>
            </a:r>
            <a:r>
              <a:rPr lang="en-US" sz="2300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quisegestas</a:t>
            </a:r>
            <a:r>
              <a:rPr lang="en-US" sz="2300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ex </a:t>
            </a:r>
            <a:r>
              <a:rPr lang="en-US" sz="2300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ornare</a:t>
            </a:r>
            <a:r>
              <a:rPr lang="en-US" sz="2300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sed. </a:t>
            </a:r>
          </a:p>
          <a:p>
            <a:pPr algn="l">
              <a:lnSpc>
                <a:spcPts val="3220"/>
              </a:lnSpc>
            </a:pPr>
            <a:endParaRPr lang="en-US" sz="2300" dirty="0">
              <a:solidFill>
                <a:srgbClr val="000000"/>
              </a:solidFill>
              <a:latin typeface="Arial" panose="020B0604020202020204" pitchFamily="34" charset="0"/>
              <a:ea typeface="Canva Sans"/>
              <a:cs typeface="Arial" panose="020B0604020202020204" pitchFamily="34" charset="0"/>
              <a:sym typeface="Canva Sans"/>
            </a:endParaRPr>
          </a:p>
          <a:p>
            <a:pPr algn="l">
              <a:lnSpc>
                <a:spcPts val="3220"/>
              </a:lnSpc>
            </a:pPr>
            <a:r>
              <a:rPr lang="en-US" sz="2300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Praesent</a:t>
            </a:r>
            <a:r>
              <a:rPr lang="en-US" sz="2300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vel </a:t>
            </a:r>
            <a:r>
              <a:rPr lang="en-US" sz="2300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felisquis</a:t>
            </a:r>
            <a:r>
              <a:rPr lang="en-US" sz="2300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mi pulvinar </a:t>
            </a:r>
            <a:r>
              <a:rPr lang="en-US" sz="2300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sagittis</a:t>
            </a:r>
            <a:r>
              <a:rPr lang="en-US" sz="2300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. </a:t>
            </a:r>
            <a:r>
              <a:rPr lang="en-US" sz="2300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Pellentesqueviverra</a:t>
            </a:r>
            <a:r>
              <a:rPr lang="en-US" sz="2300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ipsum ante, in </a:t>
            </a:r>
            <a:r>
              <a:rPr lang="en-US" sz="2300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congue</a:t>
            </a:r>
            <a:r>
              <a:rPr lang="en-US" sz="2300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ante </a:t>
            </a:r>
            <a:r>
              <a:rPr lang="en-US" sz="2300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eleifend</a:t>
            </a:r>
            <a:r>
              <a:rPr lang="en-US" sz="2300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eget</a:t>
            </a:r>
            <a:r>
              <a:rPr lang="en-US" sz="2300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. Aenean </a:t>
            </a:r>
            <a:r>
              <a:rPr lang="en-US" sz="2300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tortortellus</a:t>
            </a:r>
            <a:r>
              <a:rPr lang="en-US" sz="2300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, </a:t>
            </a:r>
            <a:r>
              <a:rPr lang="en-US" sz="2300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efficitur</a:t>
            </a:r>
            <a:r>
              <a:rPr lang="en-US" sz="2300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ac </a:t>
            </a:r>
            <a:r>
              <a:rPr lang="en-US" sz="2300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rhoncus</a:t>
            </a:r>
            <a:r>
              <a:rPr lang="en-US" sz="2300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et, </a:t>
            </a:r>
            <a:r>
              <a:rPr lang="en-US" sz="2300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eleifend</a:t>
            </a:r>
            <a:r>
              <a:rPr lang="en-US" sz="2300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sit </a:t>
            </a:r>
            <a:r>
              <a:rPr lang="en-US" sz="2300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amet</a:t>
            </a:r>
            <a:r>
              <a:rPr lang="en-US" sz="2300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mi. Sed </a:t>
            </a:r>
            <a:r>
              <a:rPr lang="en-US" sz="2300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utlectus</a:t>
            </a:r>
            <a:r>
              <a:rPr lang="en-US" sz="2300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ac </a:t>
            </a:r>
            <a:r>
              <a:rPr lang="en-US" sz="2300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nibhmolestierhoncus</a:t>
            </a:r>
            <a:r>
              <a:rPr lang="en-US" sz="2300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.</a:t>
            </a:r>
          </a:p>
          <a:p>
            <a:pPr algn="ctr">
              <a:lnSpc>
                <a:spcPts val="4060"/>
              </a:lnSpc>
            </a:pPr>
            <a:endParaRPr lang="en-US" sz="23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EF57B-5F5B-9B6F-0881-CF38A32F6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>
            <a:extLst>
              <a:ext uri="{FF2B5EF4-FFF2-40B4-BE49-F238E27FC236}">
                <a16:creationId xmlns:a16="http://schemas.microsoft.com/office/drawing/2014/main" id="{8E164A62-3C22-69AF-FF14-5751EC53FEC8}"/>
              </a:ext>
            </a:extLst>
          </p:cNvPr>
          <p:cNvSpPr txBox="1"/>
          <p:nvPr/>
        </p:nvSpPr>
        <p:spPr>
          <a:xfrm>
            <a:off x="4822141" y="2857500"/>
            <a:ext cx="8653243" cy="15452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1" dirty="0">
                <a:solidFill>
                  <a:srgbClr val="003087"/>
                </a:solidFill>
                <a:latin typeface="Book Antiqua" panose="02040602050305030304" pitchFamily="18" charset="0"/>
                <a:ea typeface="Canva Sans Bold"/>
                <a:cs typeface="Arial" panose="020B0604020202020204" pitchFamily="34" charset="0"/>
                <a:sym typeface="Canva Sans Bold"/>
              </a:rPr>
              <a:t>THANK YOU!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5EBB5A9B-A43D-F243-20DA-E977BE9A0E8E}"/>
              </a:ext>
            </a:extLst>
          </p:cNvPr>
          <p:cNvSpPr txBox="1"/>
          <p:nvPr/>
        </p:nvSpPr>
        <p:spPr>
          <a:xfrm>
            <a:off x="9139238" y="4652327"/>
            <a:ext cx="9525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endParaRPr/>
          </a:p>
        </p:txBody>
      </p:sp>
      <p:pic>
        <p:nvPicPr>
          <p:cNvPr id="11" name="Picture 10" descr="A blue cross with a red circle and a letter on a black background&#10;&#10;AI-generated content may be incorrect.">
            <a:extLst>
              <a:ext uri="{FF2B5EF4-FFF2-40B4-BE49-F238E27FC236}">
                <a16:creationId xmlns:a16="http://schemas.microsoft.com/office/drawing/2014/main" id="{100C11F7-A2B6-481C-A580-CF5E64D2BD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3488" y="5174166"/>
            <a:ext cx="565150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3391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233</Words>
  <Application>Microsoft Macintosh PowerPoint</Application>
  <PresentationFormat>Custom</PresentationFormat>
  <Paragraphs>21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CMU Serif</vt:lpstr>
      <vt:lpstr>Calibri</vt:lpstr>
      <vt:lpstr>Book Antiqua</vt:lpstr>
      <vt:lpstr>Arial</vt:lpstr>
      <vt:lpstr>Canva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 OFFICIAL BRAND STANDARDS SLIDE DECK - PLEASE MAKE COPY</dc:title>
  <cp:lastModifiedBy>Deary, Kelli</cp:lastModifiedBy>
  <cp:revision>4</cp:revision>
  <dcterms:created xsi:type="dcterms:W3CDTF">2006-08-16T00:00:00Z</dcterms:created>
  <dcterms:modified xsi:type="dcterms:W3CDTF">2026-01-08T16:49:45Z</dcterms:modified>
  <dc:identifier>DAG92E3UiP4</dc:identifier>
</cp:coreProperties>
</file>