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7" r:id="rId2"/>
    <p:sldId id="256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Book Antiqua" panose="02040602050305030304" pitchFamily="18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9"/>
  </p:normalViewPr>
  <p:slideViewPr>
    <p:cSldViewPr snapToGrid="0">
      <p:cViewPr varScale="1">
        <p:scale>
          <a:sx n="69" d="100"/>
          <a:sy n="69" d="100"/>
        </p:scale>
        <p:origin x="82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AB0D-A28C-4DE4-B8FB-FDD6C5890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8360F-8859-43F2-8FE5-244AC9E4E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BBAF-3A59-4228-9185-A236E71DBC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60C0E-8866-40FA-9AB9-CFA5D2A5BAE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4C263-0930-47F4-A9DE-9CC3A288BA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1933-5D28-472B-B5D0-54D0C1A0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646AFC-BDCC-4D51-903F-8679FB3D1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ED00-193D-4842-BAD2-AE4B2C10D7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C7CE0-3C2F-4B72-84AE-EE638DECED0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7F15C-461D-4E71-AFF5-E2557C5AF4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4A9633-08F4-4880-BC06-2F3CD74CC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936AC1-E7A9-4638-83BA-A27C1582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D4A07-CDB8-403F-A455-220DF5A711C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B7827-5E01-4011-9EA0-FBA7F288A07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B5E90-9C01-484C-90FC-F3D5F28A09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8FE4-C935-44BB-B198-F873D05D9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99E65-9686-405D-A1EC-DF1E1F035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D1424-17A3-409A-9499-8FE4F2FA30A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75C13-99A1-4225-8DED-374D4228664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5DC66-C213-4F38-8B16-4A24A5F869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DC917-41C6-4BED-9321-F338FD3C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F2E49-350F-4F58-ABDA-AFA95516E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4AF13-898A-4A64-9505-BFC782D0F76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F7765-4A15-4A53-8FF5-CD95C4415EF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1C76E-E755-4B93-B533-0136513793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FA44B-5286-4589-B88C-CEB079BC6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F034E-6C4E-45FE-8F47-D05A8B286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AD372-DC24-4ACB-A8B6-D2F3129FAC7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8AC53-DC03-448C-A9F0-070926F60C2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A4F3A-1D27-4608-92F8-C30B0018EE6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CE279-6D60-4548-B1B2-D1908C0874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9C3D8-9836-43D9-B86D-9A51F8350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463ED-B2A6-4F50-91C1-D2A0236FB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21D4D-BC16-4E68-BEEC-5DD41A0CFC1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3BF23-141A-449F-B310-EECB2BA60C14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1048D-A459-49B2-8223-3E8A96BF14AA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E18610-18F9-47BB-8585-133873B05BD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71ECA4-8163-4A26-88D0-488F63FA24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9C3529-F963-4319-B3D6-2644B156A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3EBDE-AEE6-4470-94B1-B1A45598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D1F0B-E209-45E4-920D-1830C472794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F6C7E6-1A82-46BA-993F-48F8F3C0F26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D53BF-4941-46E2-92B6-DB10497759B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207DC-225F-4FEC-AA7D-DBD54D5750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35596-9F74-4441-A26B-3F775D1B5F2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2D493-A8A3-49D6-ACD6-EADDD521A82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FB11-8136-4169-9F92-5B4162B7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32FD0-5C0E-46DF-8609-9508732CA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A76E3-B11F-44D3-AF88-2BE9D4CE189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CB352-B412-49A1-9558-C061EFEED88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F2254-65CE-4E99-BF9C-1E0E4D1A0F6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B8E19-C4E0-4950-83F4-7EB47EC796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2A041-FF42-4177-8F6E-BB2343EE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3AE553-CCE4-4632-B14A-B036B9A50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5BD9D4-4001-48E5-BEBF-2641289D5A9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6B326D-DCB6-4248-B0BE-0B8FB74908F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12AAD-50CD-43CD-91A1-3AB99633171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844D7-1929-4CA8-8543-45980CDA4A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179900-DEED-472A-B3DC-5A81C74F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8BF15-7156-41F2-B5B1-33EAF4303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C4755-99A1-418A-9816-EE6AAD327D2B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7/27/26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442C4-BB25-43F0-9374-0EC8186A8A2B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7C2B7-55E0-402D-A5C3-06B09B566243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06F26461-35C7-4C2A-9CF5-F3C58FABCC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A3762"/>
          </a:solidFill>
        </p:spPr>
        <p:txBody>
          <a:bodyPr/>
          <a:lstStyle/>
          <a:p>
            <a:endParaRPr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0D40D38-3442-4CC8-B902-33E2D2891DF1}"/>
              </a:ext>
            </a:extLst>
          </p:cNvPr>
          <p:cNvSpPr>
            <a:spLocks noGrp="1"/>
          </p:cNvSpPr>
          <p:nvPr/>
        </p:nvSpPr>
        <p:spPr>
          <a:xfrm>
            <a:off x="0" y="-180826"/>
            <a:ext cx="18288000" cy="10467826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lnSpc>
                <a:spcPts val="2710"/>
              </a:lnSpc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18DD3FA-D69A-4905-9AF9-8677EEAC849E}"/>
              </a:ext>
            </a:extLst>
          </p:cNvPr>
          <p:cNvSpPr>
            <a:spLocks noGrp="1"/>
          </p:cNvSpPr>
          <p:nvPr/>
        </p:nvSpPr>
        <p:spPr>
          <a:xfrm>
            <a:off x="4944262" y="188161"/>
            <a:ext cx="8399476" cy="9910679"/>
          </a:xfrm>
          <a:custGeom>
            <a:avLst/>
            <a:gdLst/>
            <a:ahLst/>
            <a:cxnLst/>
            <a:rect l="l" t="t" r="r" b="b"/>
            <a:pathLst>
              <a:path w="8399476" h="9910679">
                <a:moveTo>
                  <a:pt x="0" y="0"/>
                </a:moveTo>
                <a:lnTo>
                  <a:pt x="8399476" y="0"/>
                </a:lnTo>
                <a:lnTo>
                  <a:pt x="8399476" y="9910678"/>
                </a:lnTo>
                <a:lnTo>
                  <a:pt x="0" y="99106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02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8944F73F-D699-42A4-9237-2299974FB183}"/>
              </a:ext>
            </a:extLst>
          </p:cNvPr>
          <p:cNvSpPr>
            <a:spLocks noGrp="1"/>
          </p:cNvSpPr>
          <p:nvPr/>
        </p:nvSpPr>
        <p:spPr>
          <a:xfrm>
            <a:off x="12024" y="-3"/>
            <a:ext cx="18288000" cy="10652394"/>
          </a:xfrm>
          <a:custGeom>
            <a:avLst/>
            <a:gdLst/>
            <a:ahLst/>
            <a:cxnLst/>
            <a:rect l="l" t="t" r="r" b="b"/>
            <a:pathLst>
              <a:path w="4819976" h="2807539">
                <a:moveTo>
                  <a:pt x="0" y="0"/>
                </a:moveTo>
                <a:lnTo>
                  <a:pt x="4819976" y="0"/>
                </a:lnTo>
                <a:lnTo>
                  <a:pt x="4819976" y="2807539"/>
                </a:lnTo>
                <a:lnTo>
                  <a:pt x="0" y="2807539"/>
                </a:lnTo>
                <a:close/>
              </a:path>
            </a:pathLst>
          </a:custGeom>
          <a:solidFill>
            <a:srgbClr val="FFFEF9"/>
          </a:solidFill>
          <a:ln w="9525">
            <a:solidFill>
              <a:srgbClr val="333333"/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6E7D106-51CE-4F4B-8193-8814509952A3}"/>
              </a:ext>
            </a:extLst>
          </p:cNvPr>
          <p:cNvSpPr>
            <a:spLocks noGrp="1"/>
          </p:cNvSpPr>
          <p:nvPr/>
        </p:nvSpPr>
        <p:spPr>
          <a:xfrm>
            <a:off x="0" y="-180699"/>
            <a:ext cx="18288000" cy="10833090"/>
          </a:xfrm>
          <a:prstGeom prst="rect">
            <a:avLst/>
          </a:prstGeom>
        </p:spPr>
        <p:txBody>
          <a:bodyPr lIns="31728" tIns="31728" rIns="31728" bIns="31728" anchor="ctr"/>
          <a:lstStyle/>
          <a:p>
            <a:pPr algn="ctr">
              <a:lnSpc>
                <a:spcPts val="2710"/>
              </a:lnSpc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BF4B595-4E29-4A22-974A-CD33C4DBAE0F}"/>
              </a:ext>
            </a:extLst>
          </p:cNvPr>
          <p:cNvSpPr>
            <a:spLocks noGrp="1"/>
          </p:cNvSpPr>
          <p:nvPr/>
        </p:nvSpPr>
        <p:spPr>
          <a:xfrm>
            <a:off x="12024" y="6398082"/>
            <a:ext cx="3465281" cy="4088741"/>
          </a:xfrm>
          <a:custGeom>
            <a:avLst/>
            <a:gdLst/>
            <a:ahLst/>
            <a:cxnLst/>
            <a:rect l="l" t="t" r="r" b="b"/>
            <a:pathLst>
              <a:path w="3465281" h="4088741">
                <a:moveTo>
                  <a:pt x="0" y="0"/>
                </a:moveTo>
                <a:lnTo>
                  <a:pt x="3465281" y="0"/>
                </a:lnTo>
                <a:lnTo>
                  <a:pt x="3465281" y="4088741"/>
                </a:lnTo>
                <a:lnTo>
                  <a:pt x="0" y="4088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A6CE19D-CD7E-41F7-BE62-73568C3F19BB}"/>
              </a:ext>
            </a:extLst>
          </p:cNvPr>
          <p:cNvSpPr>
            <a:spLocks noGrp="1"/>
          </p:cNvSpPr>
          <p:nvPr/>
        </p:nvSpPr>
        <p:spPr>
          <a:xfrm flipH="1" flipV="1">
            <a:off x="683025" y="718246"/>
            <a:ext cx="0" cy="6156731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5C913543-5520-402E-821A-2D480C148805}"/>
              </a:ext>
            </a:extLst>
          </p:cNvPr>
          <p:cNvSpPr>
            <a:spLocks noGrp="1"/>
          </p:cNvSpPr>
          <p:nvPr/>
        </p:nvSpPr>
        <p:spPr>
          <a:xfrm>
            <a:off x="632458" y="705925"/>
            <a:ext cx="16995467" cy="12320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F77C2540-3DE1-4399-9C47-5A9FE9F253A1}"/>
              </a:ext>
            </a:extLst>
          </p:cNvPr>
          <p:cNvSpPr>
            <a:spLocks noGrp="1"/>
          </p:cNvSpPr>
          <p:nvPr/>
        </p:nvSpPr>
        <p:spPr>
          <a:xfrm flipV="1">
            <a:off x="17627925" y="664552"/>
            <a:ext cx="0" cy="8949723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473914D4-F80C-44B9-96C3-D76C399BEB61}"/>
              </a:ext>
            </a:extLst>
          </p:cNvPr>
          <p:cNvSpPr>
            <a:spLocks noGrp="1"/>
          </p:cNvSpPr>
          <p:nvPr/>
        </p:nvSpPr>
        <p:spPr>
          <a:xfrm flipV="1">
            <a:off x="3753585" y="9560028"/>
            <a:ext cx="13874534" cy="27124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B73260-3559-99B5-3704-4E6CA9A8A828}"/>
              </a:ext>
            </a:extLst>
          </p:cNvPr>
          <p:cNvSpPr>
            <a:spLocks noGrp="1"/>
          </p:cNvSpPr>
          <p:nvPr/>
        </p:nvSpPr>
        <p:spPr>
          <a:xfrm>
            <a:off x="3841553" y="3544008"/>
            <a:ext cx="99568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000" b="1" dirty="0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Presentation Title Page</a:t>
            </a:r>
            <a:endParaRPr sz="6000" b="1" dirty="0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F8DA6E-56DA-C8F2-B874-9B8AC770A138}"/>
              </a:ext>
            </a:extLst>
          </p:cNvPr>
          <p:cNvSpPr>
            <a:spLocks noGrp="1"/>
          </p:cNvSpPr>
          <p:nvPr/>
        </p:nvSpPr>
        <p:spPr>
          <a:xfrm>
            <a:off x="3173505" y="8831855"/>
            <a:ext cx="8503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/>
              <a:t>50 years. Thousands of stories. One mission. God is still writing the story.</a:t>
            </a:r>
            <a:endParaRPr sz="3200" dirty="0">
              <a:latin typeface="Arial"/>
              <a:ea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25E77F-B885-780C-DBCD-C52868F078D9}"/>
              </a:ext>
            </a:extLst>
          </p:cNvPr>
          <p:cNvSpPr txBox="1"/>
          <p:nvPr/>
        </p:nvSpPr>
        <p:spPr>
          <a:xfrm>
            <a:off x="6452866" y="5377142"/>
            <a:ext cx="5088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60383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8944F73F-D699-42A4-9237-2299974FB1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8288000" cy="10652394"/>
          </a:xfrm>
          <a:custGeom>
            <a:avLst/>
            <a:gdLst/>
            <a:ahLst/>
            <a:cxnLst/>
            <a:rect l="l" t="t" r="r" b="b"/>
            <a:pathLst>
              <a:path w="4819976" h="2807539">
                <a:moveTo>
                  <a:pt x="0" y="0"/>
                </a:moveTo>
                <a:lnTo>
                  <a:pt x="4819976" y="0"/>
                </a:lnTo>
                <a:lnTo>
                  <a:pt x="4819976" y="2807539"/>
                </a:lnTo>
                <a:lnTo>
                  <a:pt x="0" y="2807539"/>
                </a:lnTo>
                <a:close/>
              </a:path>
            </a:pathLst>
          </a:custGeom>
          <a:solidFill>
            <a:srgbClr val="FFFEF9"/>
          </a:solidFill>
          <a:ln w="9525">
            <a:solidFill>
              <a:srgbClr val="3333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6E7D106-51CE-4F4B-8193-8814509952A3}"/>
              </a:ext>
            </a:extLst>
          </p:cNvPr>
          <p:cNvSpPr>
            <a:spLocks noGrp="1"/>
          </p:cNvSpPr>
          <p:nvPr/>
        </p:nvSpPr>
        <p:spPr>
          <a:xfrm>
            <a:off x="0" y="-180699"/>
            <a:ext cx="18288000" cy="10833090"/>
          </a:xfrm>
          <a:prstGeom prst="rect">
            <a:avLst/>
          </a:prstGeom>
        </p:spPr>
        <p:txBody>
          <a:bodyPr lIns="31728" tIns="31728" rIns="31728" bIns="31728" anchor="ctr"/>
          <a:lstStyle/>
          <a:p>
            <a:pPr algn="ctr">
              <a:lnSpc>
                <a:spcPts val="2710"/>
              </a:lnSpc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BF4B595-4E29-4A22-974A-CD33C4DBAE0F}"/>
              </a:ext>
            </a:extLst>
          </p:cNvPr>
          <p:cNvSpPr>
            <a:spLocks noGrp="1"/>
          </p:cNvSpPr>
          <p:nvPr/>
        </p:nvSpPr>
        <p:spPr>
          <a:xfrm>
            <a:off x="12024" y="6398082"/>
            <a:ext cx="3465281" cy="4088741"/>
          </a:xfrm>
          <a:custGeom>
            <a:avLst/>
            <a:gdLst/>
            <a:ahLst/>
            <a:cxnLst/>
            <a:rect l="l" t="t" r="r" b="b"/>
            <a:pathLst>
              <a:path w="3465281" h="4088741">
                <a:moveTo>
                  <a:pt x="0" y="0"/>
                </a:moveTo>
                <a:lnTo>
                  <a:pt x="3465281" y="0"/>
                </a:lnTo>
                <a:lnTo>
                  <a:pt x="3465281" y="4088741"/>
                </a:lnTo>
                <a:lnTo>
                  <a:pt x="0" y="4088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A6CE19D-CD7E-41F7-BE62-73568C3F19BB}"/>
              </a:ext>
            </a:extLst>
          </p:cNvPr>
          <p:cNvSpPr>
            <a:spLocks noGrp="1"/>
          </p:cNvSpPr>
          <p:nvPr/>
        </p:nvSpPr>
        <p:spPr>
          <a:xfrm flipH="1" flipV="1">
            <a:off x="683025" y="718246"/>
            <a:ext cx="0" cy="6156731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5C913543-5520-402E-821A-2D480C148805}"/>
              </a:ext>
            </a:extLst>
          </p:cNvPr>
          <p:cNvSpPr>
            <a:spLocks noGrp="1"/>
          </p:cNvSpPr>
          <p:nvPr/>
        </p:nvSpPr>
        <p:spPr>
          <a:xfrm>
            <a:off x="632458" y="705925"/>
            <a:ext cx="16995467" cy="12320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F77C2540-3DE1-4399-9C47-5A9FE9F253A1}"/>
              </a:ext>
            </a:extLst>
          </p:cNvPr>
          <p:cNvSpPr>
            <a:spLocks noGrp="1"/>
          </p:cNvSpPr>
          <p:nvPr/>
        </p:nvSpPr>
        <p:spPr>
          <a:xfrm flipV="1">
            <a:off x="17627925" y="664552"/>
            <a:ext cx="0" cy="8949723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473914D4-F80C-44B9-96C3-D76C399BEB61}"/>
              </a:ext>
            </a:extLst>
          </p:cNvPr>
          <p:cNvSpPr>
            <a:spLocks noGrp="1"/>
          </p:cNvSpPr>
          <p:nvPr/>
        </p:nvSpPr>
        <p:spPr>
          <a:xfrm flipV="1">
            <a:off x="3753585" y="9560028"/>
            <a:ext cx="13874534" cy="27124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B73260-3559-99B5-3704-4E6CA9A8A828}"/>
              </a:ext>
            </a:extLst>
          </p:cNvPr>
          <p:cNvSpPr>
            <a:spLocks noGrp="1"/>
          </p:cNvSpPr>
          <p:nvPr/>
        </p:nvSpPr>
        <p:spPr>
          <a:xfrm>
            <a:off x="4151769" y="1998124"/>
            <a:ext cx="99568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6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CHRISTIAN ACADEMY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F8DA6E-56DA-C8F2-B874-9B8AC770A138}"/>
              </a:ext>
            </a:extLst>
          </p:cNvPr>
          <p:cNvSpPr>
            <a:spLocks noGrp="1"/>
          </p:cNvSpPr>
          <p:nvPr/>
        </p:nvSpPr>
        <p:spPr>
          <a:xfrm>
            <a:off x="4939190" y="3902852"/>
            <a:ext cx="838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3200" dirty="0">
                <a:latin typeface="Arial"/>
                <a:ea typeface="Arial"/>
                <a:cs typeface="Arial"/>
              </a:rPr>
              <a:t>Body Text Here</a:t>
            </a:r>
          </a:p>
        </p:txBody>
      </p:sp>
    </p:spTree>
    <p:extLst>
      <p:ext uri="{BB962C8B-B14F-4D97-AF65-F5344CB8AC3E}">
        <p14:creationId xmlns:p14="http://schemas.microsoft.com/office/powerpoint/2010/main" val="1603831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6B150AE-C204-9D9E-25F9-2A61F0F14B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8288000" cy="10652394"/>
          </a:xfrm>
          <a:custGeom>
            <a:avLst/>
            <a:gdLst/>
            <a:ahLst/>
            <a:cxnLst/>
            <a:rect l="l" t="t" r="r" b="b"/>
            <a:pathLst>
              <a:path w="4819976" h="2807539">
                <a:moveTo>
                  <a:pt x="0" y="0"/>
                </a:moveTo>
                <a:lnTo>
                  <a:pt x="4819976" y="0"/>
                </a:lnTo>
                <a:lnTo>
                  <a:pt x="4819976" y="2807539"/>
                </a:lnTo>
                <a:lnTo>
                  <a:pt x="0" y="2807539"/>
                </a:lnTo>
                <a:close/>
              </a:path>
            </a:pathLst>
          </a:custGeom>
          <a:solidFill>
            <a:srgbClr val="FFFEF9"/>
          </a:solidFill>
          <a:ln w="9525">
            <a:solidFill>
              <a:srgbClr val="3333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140F3F2-1EF1-A8E5-6E3D-1837AF40A3E0}"/>
              </a:ext>
            </a:extLst>
          </p:cNvPr>
          <p:cNvSpPr>
            <a:spLocks noGrp="1"/>
          </p:cNvSpPr>
          <p:nvPr/>
        </p:nvSpPr>
        <p:spPr>
          <a:xfrm>
            <a:off x="0" y="-180699"/>
            <a:ext cx="18288000" cy="10833090"/>
          </a:xfrm>
          <a:prstGeom prst="rect">
            <a:avLst/>
          </a:prstGeom>
        </p:spPr>
        <p:txBody>
          <a:bodyPr lIns="31728" tIns="31728" rIns="31728" bIns="31728" anchor="ctr"/>
          <a:lstStyle/>
          <a:p>
            <a:pPr algn="ctr">
              <a:lnSpc>
                <a:spcPts val="2710"/>
              </a:lnSpc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5476531-ADDA-4979-0E8C-6B3A0557DBAB}"/>
              </a:ext>
            </a:extLst>
          </p:cNvPr>
          <p:cNvSpPr>
            <a:spLocks noGrp="1"/>
          </p:cNvSpPr>
          <p:nvPr/>
        </p:nvSpPr>
        <p:spPr>
          <a:xfrm>
            <a:off x="12024" y="6398082"/>
            <a:ext cx="3465281" cy="4088741"/>
          </a:xfrm>
          <a:custGeom>
            <a:avLst/>
            <a:gdLst/>
            <a:ahLst/>
            <a:cxnLst/>
            <a:rect l="l" t="t" r="r" b="b"/>
            <a:pathLst>
              <a:path w="3465281" h="4088741">
                <a:moveTo>
                  <a:pt x="0" y="0"/>
                </a:moveTo>
                <a:lnTo>
                  <a:pt x="3465281" y="0"/>
                </a:lnTo>
                <a:lnTo>
                  <a:pt x="3465281" y="4088741"/>
                </a:lnTo>
                <a:lnTo>
                  <a:pt x="0" y="4088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687FB1B6-E678-6DEC-A988-68D682FEAE71}"/>
              </a:ext>
            </a:extLst>
          </p:cNvPr>
          <p:cNvSpPr>
            <a:spLocks noGrp="1"/>
          </p:cNvSpPr>
          <p:nvPr/>
        </p:nvSpPr>
        <p:spPr>
          <a:xfrm flipH="1" flipV="1">
            <a:off x="683025" y="718246"/>
            <a:ext cx="0" cy="6156731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80FD3BD8-6F24-5A8A-CA86-11E6F1758298}"/>
              </a:ext>
            </a:extLst>
          </p:cNvPr>
          <p:cNvSpPr>
            <a:spLocks noGrp="1"/>
          </p:cNvSpPr>
          <p:nvPr/>
        </p:nvSpPr>
        <p:spPr>
          <a:xfrm>
            <a:off x="632458" y="705925"/>
            <a:ext cx="16995467" cy="12320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78B37E96-096C-6376-377B-4B138883A9DA}"/>
              </a:ext>
            </a:extLst>
          </p:cNvPr>
          <p:cNvSpPr>
            <a:spLocks noGrp="1"/>
          </p:cNvSpPr>
          <p:nvPr/>
        </p:nvSpPr>
        <p:spPr>
          <a:xfrm flipV="1">
            <a:off x="17627925" y="664552"/>
            <a:ext cx="0" cy="8949723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F739BF5D-829C-90E7-9D5A-40E0348C2F33}"/>
              </a:ext>
            </a:extLst>
          </p:cNvPr>
          <p:cNvSpPr>
            <a:spLocks noGrp="1"/>
          </p:cNvSpPr>
          <p:nvPr/>
        </p:nvSpPr>
        <p:spPr>
          <a:xfrm flipV="1">
            <a:off x="3753585" y="9560028"/>
            <a:ext cx="13874534" cy="27124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398E35-1736-EFB4-8DA3-A4C9ED35F714}"/>
              </a:ext>
            </a:extLst>
          </p:cNvPr>
          <p:cNvSpPr>
            <a:spLocks noGrp="1"/>
          </p:cNvSpPr>
          <p:nvPr/>
        </p:nvSpPr>
        <p:spPr>
          <a:xfrm>
            <a:off x="4151769" y="1998124"/>
            <a:ext cx="99568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6000" b="1" dirty="0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CHRISTIAN ACADEMY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E5DB2-2B33-4729-5BFE-CD916C9E5E85}"/>
              </a:ext>
            </a:extLst>
          </p:cNvPr>
          <p:cNvSpPr>
            <a:spLocks noGrp="1"/>
          </p:cNvSpPr>
          <p:nvPr/>
        </p:nvSpPr>
        <p:spPr>
          <a:xfrm>
            <a:off x="4937637" y="3806719"/>
            <a:ext cx="8382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Char char="•"/>
            </a:pPr>
            <a:r>
              <a:rPr sz="3200">
                <a:latin typeface="Arial"/>
                <a:ea typeface="Arial"/>
                <a:cs typeface="Arial"/>
              </a:rPr>
              <a:t>Body Text Here</a:t>
            </a:r>
          </a:p>
          <a:p>
            <a:pPr marL="457200" indent="-457200" algn="ctr">
              <a:buChar char="•"/>
            </a:pPr>
            <a:r>
              <a:rPr sz="3200">
                <a:latin typeface="Arial"/>
                <a:ea typeface="Arial"/>
                <a:cs typeface="Arial"/>
              </a:rPr>
              <a:t>Body Text Here</a:t>
            </a:r>
          </a:p>
          <a:p>
            <a:pPr marL="457200" indent="-457200" algn="ctr">
              <a:buChar char="•"/>
            </a:pPr>
            <a:r>
              <a:rPr sz="3200">
                <a:latin typeface="Arial"/>
                <a:ea typeface="Arial"/>
                <a:cs typeface="Arial"/>
              </a:rPr>
              <a:t>Body Text Here</a:t>
            </a:r>
          </a:p>
          <a:p>
            <a:pPr marL="457200" indent="-457200" algn="ctr">
              <a:buChar char="•"/>
            </a:pPr>
            <a:r>
              <a:rPr sz="3200">
                <a:latin typeface="Arial"/>
                <a:ea typeface="Arial"/>
                <a:cs typeface="Arial"/>
              </a:rPr>
              <a:t>Body Text Here</a:t>
            </a:r>
          </a:p>
        </p:txBody>
      </p:sp>
    </p:spTree>
    <p:extLst>
      <p:ext uri="{BB962C8B-B14F-4D97-AF65-F5344CB8AC3E}">
        <p14:creationId xmlns:p14="http://schemas.microsoft.com/office/powerpoint/2010/main" val="2328569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889B172-3E9C-6CE5-DD43-758C7E89FB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8288000" cy="10652394"/>
          </a:xfrm>
          <a:custGeom>
            <a:avLst/>
            <a:gdLst/>
            <a:ahLst/>
            <a:cxnLst/>
            <a:rect l="l" t="t" r="r" b="b"/>
            <a:pathLst>
              <a:path w="4819976" h="2807539">
                <a:moveTo>
                  <a:pt x="0" y="0"/>
                </a:moveTo>
                <a:lnTo>
                  <a:pt x="4819976" y="0"/>
                </a:lnTo>
                <a:lnTo>
                  <a:pt x="4819976" y="2807539"/>
                </a:lnTo>
                <a:lnTo>
                  <a:pt x="0" y="2807539"/>
                </a:lnTo>
                <a:close/>
              </a:path>
            </a:pathLst>
          </a:custGeom>
          <a:solidFill>
            <a:srgbClr val="FFFEF9"/>
          </a:solidFill>
          <a:ln w="9525">
            <a:solidFill>
              <a:srgbClr val="3333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29C854B-964D-EBF8-8929-E78A7AAB4ACA}"/>
              </a:ext>
            </a:extLst>
          </p:cNvPr>
          <p:cNvSpPr>
            <a:spLocks noGrp="1"/>
          </p:cNvSpPr>
          <p:nvPr/>
        </p:nvSpPr>
        <p:spPr>
          <a:xfrm>
            <a:off x="0" y="-180699"/>
            <a:ext cx="18288000" cy="10833090"/>
          </a:xfrm>
          <a:prstGeom prst="rect">
            <a:avLst/>
          </a:prstGeom>
        </p:spPr>
        <p:txBody>
          <a:bodyPr lIns="31728" tIns="31728" rIns="31728" bIns="31728" anchor="ctr"/>
          <a:lstStyle/>
          <a:p>
            <a:pPr algn="ctr">
              <a:lnSpc>
                <a:spcPts val="2710"/>
              </a:lnSpc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FA00DD9-A899-8572-43AE-890985F734B7}"/>
              </a:ext>
            </a:extLst>
          </p:cNvPr>
          <p:cNvSpPr>
            <a:spLocks noGrp="1"/>
          </p:cNvSpPr>
          <p:nvPr/>
        </p:nvSpPr>
        <p:spPr>
          <a:xfrm>
            <a:off x="12024" y="6398082"/>
            <a:ext cx="3465281" cy="4088741"/>
          </a:xfrm>
          <a:custGeom>
            <a:avLst/>
            <a:gdLst/>
            <a:ahLst/>
            <a:cxnLst/>
            <a:rect l="l" t="t" r="r" b="b"/>
            <a:pathLst>
              <a:path w="3465281" h="4088741">
                <a:moveTo>
                  <a:pt x="0" y="0"/>
                </a:moveTo>
                <a:lnTo>
                  <a:pt x="3465281" y="0"/>
                </a:lnTo>
                <a:lnTo>
                  <a:pt x="3465281" y="4088741"/>
                </a:lnTo>
                <a:lnTo>
                  <a:pt x="0" y="4088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FC6C900-69FF-DD19-D2A4-41BA9C671D2A}"/>
              </a:ext>
            </a:extLst>
          </p:cNvPr>
          <p:cNvSpPr>
            <a:spLocks noGrp="1"/>
          </p:cNvSpPr>
          <p:nvPr/>
        </p:nvSpPr>
        <p:spPr>
          <a:xfrm flipH="1" flipV="1">
            <a:off x="683025" y="718246"/>
            <a:ext cx="0" cy="6156731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D10C68D2-8F61-9117-D7F2-7606A0200237}"/>
              </a:ext>
            </a:extLst>
          </p:cNvPr>
          <p:cNvSpPr>
            <a:spLocks noGrp="1"/>
          </p:cNvSpPr>
          <p:nvPr/>
        </p:nvSpPr>
        <p:spPr>
          <a:xfrm>
            <a:off x="632458" y="705925"/>
            <a:ext cx="16995467" cy="12320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3082156-F126-056C-41A9-17E467B07BCC}"/>
              </a:ext>
            </a:extLst>
          </p:cNvPr>
          <p:cNvSpPr>
            <a:spLocks noGrp="1"/>
          </p:cNvSpPr>
          <p:nvPr/>
        </p:nvSpPr>
        <p:spPr>
          <a:xfrm flipV="1">
            <a:off x="17627925" y="664552"/>
            <a:ext cx="0" cy="8949723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B0A36356-B50B-51E9-2A07-6C75E9056F63}"/>
              </a:ext>
            </a:extLst>
          </p:cNvPr>
          <p:cNvSpPr>
            <a:spLocks noGrp="1"/>
          </p:cNvSpPr>
          <p:nvPr/>
        </p:nvSpPr>
        <p:spPr>
          <a:xfrm flipV="1">
            <a:off x="3753585" y="9560028"/>
            <a:ext cx="13874534" cy="27124"/>
          </a:xfrm>
          <a:prstGeom prst="line">
            <a:avLst/>
          </a:prstGeom>
          <a:ln w="104775">
            <a:solidFill>
              <a:srgbClr val="CBA5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93449-2B5B-9F64-4224-4C31F64D60FB}"/>
              </a:ext>
            </a:extLst>
          </p:cNvPr>
          <p:cNvSpPr>
            <a:spLocks noGrp="1"/>
          </p:cNvSpPr>
          <p:nvPr/>
        </p:nvSpPr>
        <p:spPr>
          <a:xfrm>
            <a:off x="4151769" y="1998124"/>
            <a:ext cx="99568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6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THANK YOU!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7AF658-3D30-D128-05BD-DB607772BFE1}"/>
              </a:ext>
            </a:extLst>
          </p:cNvPr>
          <p:cNvSpPr>
            <a:spLocks noGrp="1"/>
          </p:cNvSpPr>
          <p:nvPr/>
        </p:nvSpPr>
        <p:spPr>
          <a:xfrm>
            <a:off x="4939190" y="3902852"/>
            <a:ext cx="838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3200">
                <a:latin typeface="Arial"/>
                <a:ea typeface="Arial"/>
                <a:cs typeface="Arial"/>
              </a:rPr>
              <a:t>Body Text Here</a:t>
            </a:r>
          </a:p>
        </p:txBody>
      </p:sp>
    </p:spTree>
    <p:extLst>
      <p:ext uri="{BB962C8B-B14F-4D97-AF65-F5344CB8AC3E}">
        <p14:creationId xmlns:p14="http://schemas.microsoft.com/office/powerpoint/2010/main" val="362833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Macintosh PowerPoint</Application>
  <DocSecurity>0</DocSecurity>
  <PresentationFormat>Custom</PresentationFormat>
  <Paragraphs>12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Book Antiqua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Deary, Kelli</cp:lastModifiedBy>
  <cp:revision>2</cp:revision>
  <dcterms:created xsi:type="dcterms:W3CDTF">2026-07-27T18:42:46Z</dcterms:created>
  <dcterms:modified xsi:type="dcterms:W3CDTF">2026-07-27T20:45:31Z</dcterms:modified>
</cp:coreProperties>
</file>