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Book Antiqua" panose="02040602050305030304" pitchFamily="18" charset="0"/>
      <p:regular r:id="rId8"/>
      <p:bold r:id="rId9"/>
      <p:italic r:id="rId10"/>
      <p:boldItalic r:id="rId11"/>
    </p:embeddedFont>
    <p:embeddedFont>
      <p:font typeface="CMU Serif" panose="02000603000000000000" pitchFamily="2" charset="0"/>
      <p:regular r:id="rId12"/>
    </p:embeddedFont>
    <p:embeddedFont>
      <p:font typeface="Montserrat Bold" pitchFamily="2" charset="77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5109" autoAdjust="0"/>
  </p:normalViewPr>
  <p:slideViewPr>
    <p:cSldViewPr>
      <p:cViewPr varScale="1">
        <p:scale>
          <a:sx n="70" d="100"/>
          <a:sy n="70" d="100"/>
        </p:scale>
        <p:origin x="7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58000" cy="10287000"/>
            <a:chOff x="0" y="0"/>
            <a:chExt cx="406400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609600"/>
            </a:xfrm>
            <a:custGeom>
              <a:avLst/>
              <a:gdLst/>
              <a:ahLst/>
              <a:cxnLst/>
              <a:rect l="l" t="t" r="r" b="b"/>
              <a:pathLst>
                <a:path w="406400" h="609600">
                  <a:moveTo>
                    <a:pt x="2032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40640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D7DB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4095" y="0"/>
            <a:ext cx="6858000" cy="10287000"/>
            <a:chOff x="0" y="0"/>
            <a:chExt cx="4064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609600"/>
            </a:xfrm>
            <a:custGeom>
              <a:avLst/>
              <a:gdLst/>
              <a:ahLst/>
              <a:cxnLst/>
              <a:rect l="l" t="t" r="r" b="b"/>
              <a:pathLst>
                <a:path w="406400" h="609600">
                  <a:moveTo>
                    <a:pt x="203200" y="0"/>
                  </a:moveTo>
                  <a:lnTo>
                    <a:pt x="406400" y="0"/>
                  </a:lnTo>
                  <a:lnTo>
                    <a:pt x="2032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032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837331" y="8028232"/>
            <a:ext cx="5421969" cy="1859284"/>
          </a:xfrm>
          <a:custGeom>
            <a:avLst/>
            <a:gdLst/>
            <a:ahLst/>
            <a:cxnLst/>
            <a:rect l="l" t="t" r="r" b="b"/>
            <a:pathLst>
              <a:path w="5421969" h="1859284">
                <a:moveTo>
                  <a:pt x="0" y="0"/>
                </a:moveTo>
                <a:lnTo>
                  <a:pt x="5421969" y="0"/>
                </a:lnTo>
                <a:lnTo>
                  <a:pt x="5421969" y="1859283"/>
                </a:lnTo>
                <a:lnTo>
                  <a:pt x="0" y="18592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412784" y="3375123"/>
            <a:ext cx="5477415" cy="150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87"/>
              </a:lnSpc>
            </a:pPr>
            <a:r>
              <a:rPr lang="en-US" sz="10160" b="1" dirty="0">
                <a:solidFill>
                  <a:srgbClr val="0030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38253" y="4785433"/>
            <a:ext cx="5206529" cy="1819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3087"/>
                </a:solidFill>
                <a:latin typeface="Book Antiqua" panose="02040602050305030304" pitchFamily="18" charset="0"/>
                <a:ea typeface="CMU Serif"/>
                <a:cs typeface="CMU Serif"/>
                <a:sym typeface="CMU Serif"/>
              </a:rPr>
              <a:t>Add a</a:t>
            </a:r>
            <a:r>
              <a:rPr lang="en-US" sz="5199" dirty="0">
                <a:solidFill>
                  <a:srgbClr val="003087"/>
                </a:solidFill>
                <a:latin typeface="CMU Serif"/>
                <a:ea typeface="CMU Serif"/>
                <a:cs typeface="CMU Serif"/>
                <a:sym typeface="CMU Serif"/>
              </a:rPr>
              <a:t> </a:t>
            </a:r>
            <a:r>
              <a:rPr lang="en-US" sz="5199" dirty="0">
                <a:solidFill>
                  <a:srgbClr val="003087"/>
                </a:solidFill>
                <a:latin typeface="Book Antiqua" panose="02040602050305030304" pitchFamily="18" charset="0"/>
                <a:ea typeface="CMU Serif"/>
                <a:cs typeface="CMU Serif"/>
                <a:sym typeface="CMU Serif"/>
              </a:rPr>
              <a:t>subheading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18758" y="5494162"/>
            <a:ext cx="5816332" cy="5032385"/>
            <a:chOff x="0" y="0"/>
            <a:chExt cx="406400" cy="351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842219" y="-172038"/>
            <a:ext cx="5816332" cy="5032385"/>
            <a:chOff x="0" y="0"/>
            <a:chExt cx="406400" cy="3516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351624"/>
            </a:xfrm>
            <a:custGeom>
              <a:avLst/>
              <a:gdLst/>
              <a:ahLst/>
              <a:cxnLst/>
              <a:rect l="l" t="t" r="r" b="b"/>
              <a:pathLst>
                <a:path w="406400" h="351624">
                  <a:moveTo>
                    <a:pt x="203200" y="0"/>
                  </a:moveTo>
                  <a:lnTo>
                    <a:pt x="0" y="0"/>
                  </a:lnTo>
                  <a:lnTo>
                    <a:pt x="203200" y="351624"/>
                  </a:lnTo>
                  <a:lnTo>
                    <a:pt x="406400" y="351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03200" cy="389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746850" y="8414981"/>
            <a:ext cx="1316306" cy="1686637"/>
          </a:xfrm>
          <a:custGeom>
            <a:avLst/>
            <a:gdLst/>
            <a:ahLst/>
            <a:cxnLst/>
            <a:rect l="l" t="t" r="r" b="b"/>
            <a:pathLst>
              <a:path w="1316306" h="1686637">
                <a:moveTo>
                  <a:pt x="0" y="0"/>
                </a:moveTo>
                <a:lnTo>
                  <a:pt x="1316307" y="0"/>
                </a:lnTo>
                <a:lnTo>
                  <a:pt x="1316307" y="1686638"/>
                </a:lnTo>
                <a:lnTo>
                  <a:pt x="0" y="1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088611"/>
            <a:ext cx="16049987" cy="20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Lorem ipsum dolor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consectetur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adipiscing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Nullam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laoreet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risus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fringilla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consequat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Phasellus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sollicitudin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ex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ornare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sed. </a:t>
            </a:r>
          </a:p>
          <a:p>
            <a:pPr algn="l">
              <a:lnSpc>
                <a:spcPts val="3288"/>
              </a:lnSpc>
              <a:spcBef>
                <a:spcPct val="0"/>
              </a:spcBef>
            </a:pPr>
            <a:endParaRPr lang="en-US" sz="2348" spc="-46" dirty="0">
              <a:solidFill>
                <a:srgbClr val="00000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Praesent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vel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 pulvinar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sagittis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Pellentesque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viverra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ipsum ante, in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ante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Aenean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tortor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efficitur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et,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mi. Sed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ut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lectus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nibh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molestie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0" y="700088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417460" y="1264196"/>
            <a:ext cx="3453080" cy="139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1"/>
              </a:lnSpc>
            </a:pPr>
            <a:r>
              <a:rPr lang="en-US" sz="9360" b="1">
                <a:solidFill>
                  <a:srgbClr val="0030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718727"/>
            <a:chOff x="0" y="0"/>
            <a:chExt cx="2833290" cy="8859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885980"/>
            </a:xfrm>
            <a:custGeom>
              <a:avLst/>
              <a:gdLst/>
              <a:ahLst/>
              <a:cxnLst/>
              <a:rect l="l" t="t" r="r" b="b"/>
              <a:pathLst>
                <a:path w="2833290" h="885980">
                  <a:moveTo>
                    <a:pt x="0" y="0"/>
                  </a:moveTo>
                  <a:lnTo>
                    <a:pt x="2833290" y="0"/>
                  </a:lnTo>
                  <a:lnTo>
                    <a:pt x="2833290" y="885980"/>
                  </a:lnTo>
                  <a:lnTo>
                    <a:pt x="0" y="8859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367558" y="2590556"/>
            <a:ext cx="11552885" cy="5824425"/>
            <a:chOff x="0" y="0"/>
            <a:chExt cx="3042735" cy="15340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42735" cy="1534005"/>
            </a:xfrm>
            <a:custGeom>
              <a:avLst/>
              <a:gdLst/>
              <a:ahLst/>
              <a:cxnLst/>
              <a:rect l="l" t="t" r="r" b="b"/>
              <a:pathLst>
                <a:path w="3042735" h="1534005">
                  <a:moveTo>
                    <a:pt x="0" y="0"/>
                  </a:moveTo>
                  <a:lnTo>
                    <a:pt x="3042735" y="0"/>
                  </a:lnTo>
                  <a:lnTo>
                    <a:pt x="3042735" y="1534005"/>
                  </a:lnTo>
                  <a:lnTo>
                    <a:pt x="0" y="1534005"/>
                  </a:lnTo>
                  <a:close/>
                </a:path>
              </a:pathLst>
            </a:custGeom>
            <a:solidFill>
              <a:srgbClr val="00308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42735" cy="15721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746850" y="8414981"/>
            <a:ext cx="1316306" cy="1686637"/>
          </a:xfrm>
          <a:custGeom>
            <a:avLst/>
            <a:gdLst/>
            <a:ahLst/>
            <a:cxnLst/>
            <a:rect l="l" t="t" r="r" b="b"/>
            <a:pathLst>
              <a:path w="1316306" h="1686637">
                <a:moveTo>
                  <a:pt x="0" y="0"/>
                </a:moveTo>
                <a:lnTo>
                  <a:pt x="1316307" y="0"/>
                </a:lnTo>
                <a:lnTo>
                  <a:pt x="1316307" y="1686638"/>
                </a:lnTo>
                <a:lnTo>
                  <a:pt x="0" y="1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269838" y="2893968"/>
            <a:ext cx="5748323" cy="1003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95"/>
              </a:lnSpc>
              <a:spcBef>
                <a:spcPct val="0"/>
              </a:spcBef>
            </a:pPr>
            <a:r>
              <a:rPr lang="en-US" sz="5854" b="1">
                <a:solidFill>
                  <a:srgbClr val="FDFDF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96755" y="4236467"/>
            <a:ext cx="10494490" cy="289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Lorem ipsum dolor sit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consectetur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adipiscing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Nullam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laoreet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risus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fringilla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consequat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augue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Phasellus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sollicitudin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ex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ornare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sed. </a:t>
            </a:r>
          </a:p>
          <a:p>
            <a:pPr algn="ctr">
              <a:lnSpc>
                <a:spcPts val="3288"/>
              </a:lnSpc>
              <a:spcBef>
                <a:spcPct val="0"/>
              </a:spcBef>
            </a:pPr>
            <a:endParaRPr lang="en-US" sz="2348" spc="-46" dirty="0">
              <a:solidFill>
                <a:srgbClr val="FDFDFD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ctr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Praesent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vel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 pulvinar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sagittis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Pellentesque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viverra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ipsum ante, in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congue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ante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Aenean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tortor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tellus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efficitur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et,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sit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mi. Sed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ut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lectus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nibh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molestie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FDFDFD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50061" y="793106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58181" y="3190842"/>
            <a:ext cx="5285286" cy="7563808"/>
          </a:xfrm>
          <a:custGeom>
            <a:avLst/>
            <a:gdLst/>
            <a:ahLst/>
            <a:cxnLst/>
            <a:rect l="l" t="t" r="r" b="b"/>
            <a:pathLst>
              <a:path w="5285286" h="7563808">
                <a:moveTo>
                  <a:pt x="0" y="0"/>
                </a:moveTo>
                <a:lnTo>
                  <a:pt x="5285286" y="0"/>
                </a:lnTo>
                <a:lnTo>
                  <a:pt x="5285286" y="7563808"/>
                </a:lnTo>
                <a:lnTo>
                  <a:pt x="0" y="7563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209" t="-25151" r="-30955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66800" y="3446892"/>
            <a:ext cx="5246370" cy="6654726"/>
            <a:chOff x="0" y="0"/>
            <a:chExt cx="812800" cy="10309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1030991"/>
            </a:xfrm>
            <a:custGeom>
              <a:avLst/>
              <a:gdLst/>
              <a:ahLst/>
              <a:cxnLst/>
              <a:rect l="l" t="t" r="r" b="b"/>
              <a:pathLst>
                <a:path w="812800" h="1030991">
                  <a:moveTo>
                    <a:pt x="0" y="0"/>
                  </a:moveTo>
                  <a:lnTo>
                    <a:pt x="812800" y="0"/>
                  </a:lnTo>
                  <a:lnTo>
                    <a:pt x="812800" y="1030991"/>
                  </a:lnTo>
                  <a:lnTo>
                    <a:pt x="0" y="1030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6746850" y="8414981"/>
            <a:ext cx="1316306" cy="1686637"/>
          </a:xfrm>
          <a:custGeom>
            <a:avLst/>
            <a:gdLst/>
            <a:ahLst/>
            <a:cxnLst/>
            <a:rect l="l" t="t" r="r" b="b"/>
            <a:pathLst>
              <a:path w="1316306" h="1686637">
                <a:moveTo>
                  <a:pt x="0" y="0"/>
                </a:moveTo>
                <a:lnTo>
                  <a:pt x="1316307" y="0"/>
                </a:lnTo>
                <a:lnTo>
                  <a:pt x="1316307" y="1686638"/>
                </a:lnTo>
                <a:lnTo>
                  <a:pt x="0" y="1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805372" y="1316980"/>
            <a:ext cx="8413366" cy="139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1"/>
              </a:lnSpc>
            </a:pPr>
            <a:r>
              <a:rPr lang="en-US" sz="9360" b="1">
                <a:solidFill>
                  <a:srgbClr val="0030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5372" y="3124167"/>
            <a:ext cx="9843059" cy="292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Lorem ipsum dolor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consectetur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adipiscing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Nullam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laoreet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risus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fringilla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consequat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Phasellus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sollicitudin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ex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ornare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sed. </a:t>
            </a:r>
          </a:p>
          <a:p>
            <a:pPr algn="l">
              <a:lnSpc>
                <a:spcPts val="3288"/>
              </a:lnSpc>
              <a:spcBef>
                <a:spcPct val="0"/>
              </a:spcBef>
            </a:pPr>
            <a:endParaRPr lang="en-US" sz="2348" spc="-46" dirty="0">
              <a:solidFill>
                <a:srgbClr val="00000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Praesent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vel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 pulvinar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sagittis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Pellentesque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viverra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ipsum ante, in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ante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Aenean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tortor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efficitur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et,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mi. Sed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ut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lectus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nibh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molestie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50061" y="793106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3149" y="1142608"/>
            <a:ext cx="6308348" cy="8001785"/>
            <a:chOff x="0" y="0"/>
            <a:chExt cx="812800" cy="1030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1030991"/>
            </a:xfrm>
            <a:custGeom>
              <a:avLst/>
              <a:gdLst/>
              <a:ahLst/>
              <a:cxnLst/>
              <a:rect l="l" t="t" r="r" b="b"/>
              <a:pathLst>
                <a:path w="812800" h="1030991">
                  <a:moveTo>
                    <a:pt x="49090" y="0"/>
                  </a:moveTo>
                  <a:lnTo>
                    <a:pt x="763710" y="0"/>
                  </a:lnTo>
                  <a:cubicBezTo>
                    <a:pt x="776729" y="0"/>
                    <a:pt x="789216" y="5172"/>
                    <a:pt x="798422" y="14378"/>
                  </a:cubicBezTo>
                  <a:cubicBezTo>
                    <a:pt x="807628" y="23584"/>
                    <a:pt x="812800" y="36071"/>
                    <a:pt x="812800" y="49090"/>
                  </a:cubicBezTo>
                  <a:lnTo>
                    <a:pt x="812800" y="981901"/>
                  </a:lnTo>
                  <a:cubicBezTo>
                    <a:pt x="812800" y="994921"/>
                    <a:pt x="807628" y="1007407"/>
                    <a:pt x="798422" y="1016613"/>
                  </a:cubicBezTo>
                  <a:cubicBezTo>
                    <a:pt x="789216" y="1025819"/>
                    <a:pt x="776729" y="1030991"/>
                    <a:pt x="763710" y="1030991"/>
                  </a:cubicBezTo>
                  <a:lnTo>
                    <a:pt x="49090" y="1030991"/>
                  </a:lnTo>
                  <a:cubicBezTo>
                    <a:pt x="36071" y="1030991"/>
                    <a:pt x="23584" y="1025819"/>
                    <a:pt x="14378" y="1016613"/>
                  </a:cubicBezTo>
                  <a:cubicBezTo>
                    <a:pt x="5172" y="1007407"/>
                    <a:pt x="0" y="994921"/>
                    <a:pt x="0" y="981901"/>
                  </a:cubicBezTo>
                  <a:lnTo>
                    <a:pt x="0" y="49090"/>
                  </a:lnTo>
                  <a:cubicBezTo>
                    <a:pt x="0" y="36071"/>
                    <a:pt x="5172" y="23584"/>
                    <a:pt x="14378" y="14378"/>
                  </a:cubicBezTo>
                  <a:cubicBezTo>
                    <a:pt x="23584" y="5172"/>
                    <a:pt x="36071" y="0"/>
                    <a:pt x="4909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6850" y="8414981"/>
            <a:ext cx="1316306" cy="1686637"/>
          </a:xfrm>
          <a:custGeom>
            <a:avLst/>
            <a:gdLst/>
            <a:ahLst/>
            <a:cxnLst/>
            <a:rect l="l" t="t" r="r" b="b"/>
            <a:pathLst>
              <a:path w="1316306" h="1686637">
                <a:moveTo>
                  <a:pt x="0" y="0"/>
                </a:moveTo>
                <a:lnTo>
                  <a:pt x="1316307" y="0"/>
                </a:lnTo>
                <a:lnTo>
                  <a:pt x="1316307" y="1686638"/>
                </a:lnTo>
                <a:lnTo>
                  <a:pt x="0" y="1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805372" y="3124167"/>
            <a:ext cx="9843059" cy="292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Lorem ipsum dolor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consectetur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adipiscing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Nullam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laoreet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risus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fringilla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consequat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Phasellus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sollicitudin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ex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ornare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sed. </a:t>
            </a:r>
          </a:p>
          <a:p>
            <a:pPr algn="l">
              <a:lnSpc>
                <a:spcPts val="3288"/>
              </a:lnSpc>
              <a:spcBef>
                <a:spcPct val="0"/>
              </a:spcBef>
            </a:pPr>
            <a:endParaRPr lang="en-US" sz="2348" spc="-46" dirty="0">
              <a:solidFill>
                <a:srgbClr val="00000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Praesent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vel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 pulvinar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sagittis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Pellentesque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viverra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ipsum ante, in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ante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Aenean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tortor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efficitur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et,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mi. Sed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ut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lectus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nibh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molestie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05372" y="1591820"/>
            <a:ext cx="8413366" cy="139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1"/>
              </a:lnSpc>
            </a:pPr>
            <a:r>
              <a:rPr lang="en-US" sz="9360" b="1">
                <a:solidFill>
                  <a:srgbClr val="0030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54368" y="0"/>
            <a:ext cx="9208789" cy="8342607"/>
            <a:chOff x="0" y="0"/>
            <a:chExt cx="12278385" cy="11123476"/>
          </a:xfrm>
        </p:grpSpPr>
        <p:grpSp>
          <p:nvGrpSpPr>
            <p:cNvPr id="3" name="Group 3"/>
            <p:cNvGrpSpPr/>
            <p:nvPr/>
          </p:nvGrpSpPr>
          <p:grpSpPr>
            <a:xfrm>
              <a:off x="1749153" y="0"/>
              <a:ext cx="8775187" cy="11123476"/>
              <a:chOff x="0" y="0"/>
              <a:chExt cx="1019630" cy="129248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19630" cy="1292488"/>
              </a:xfrm>
              <a:custGeom>
                <a:avLst/>
                <a:gdLst/>
                <a:ahLst/>
                <a:cxnLst/>
                <a:rect l="l" t="t" r="r" b="b"/>
                <a:pathLst>
                  <a:path w="1019630" h="1292488">
                    <a:moveTo>
                      <a:pt x="0" y="0"/>
                    </a:moveTo>
                    <a:lnTo>
                      <a:pt x="1019630" y="0"/>
                    </a:lnTo>
                    <a:lnTo>
                      <a:pt x="1019630" y="1292488"/>
                    </a:lnTo>
                    <a:lnTo>
                      <a:pt x="0" y="129248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-5400000">
              <a:off x="8072617" y="8327690"/>
              <a:ext cx="2798024" cy="2793547"/>
              <a:chOff x="0" y="0"/>
              <a:chExt cx="6350000" cy="633984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0000" cy="633984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39840">
                    <a:moveTo>
                      <a:pt x="6350000" y="6339840"/>
                    </a:moveTo>
                    <a:lnTo>
                      <a:pt x="0" y="6339840"/>
                    </a:lnTo>
                    <a:lnTo>
                      <a:pt x="0" y="0"/>
                    </a:lnTo>
                    <a:lnTo>
                      <a:pt x="6350000" y="633984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8325965" y="8704632"/>
              <a:ext cx="2420781" cy="2416908"/>
              <a:chOff x="0" y="0"/>
              <a:chExt cx="6350000" cy="633984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3984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39840">
                    <a:moveTo>
                      <a:pt x="6350000" y="6339840"/>
                    </a:moveTo>
                    <a:lnTo>
                      <a:pt x="0" y="6339840"/>
                    </a:lnTo>
                    <a:lnTo>
                      <a:pt x="0" y="0"/>
                    </a:lnTo>
                    <a:lnTo>
                      <a:pt x="6350000" y="6339840"/>
                    </a:lnTo>
                    <a:close/>
                  </a:path>
                </a:pathLst>
              </a:custGeom>
              <a:solidFill>
                <a:srgbClr val="00308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9868322" y="8148618"/>
              <a:ext cx="3245352" cy="1574774"/>
              <a:chOff x="0" y="0"/>
              <a:chExt cx="2337137" cy="113407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337137" cy="1134072"/>
              </a:xfrm>
              <a:custGeom>
                <a:avLst/>
                <a:gdLst/>
                <a:ahLst/>
                <a:cxnLst/>
                <a:rect l="l" t="t" r="r" b="b"/>
                <a:pathLst>
                  <a:path w="2337137" h="1134072">
                    <a:moveTo>
                      <a:pt x="0" y="0"/>
                    </a:moveTo>
                    <a:lnTo>
                      <a:pt x="1168568" y="1134072"/>
                    </a:lnTo>
                    <a:lnTo>
                      <a:pt x="2337137" y="0"/>
                    </a:lnTo>
                    <a:close/>
                  </a:path>
                </a:pathLst>
              </a:custGeom>
              <a:solidFill>
                <a:srgbClr val="00308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5400000">
              <a:off x="1407744" y="2238"/>
              <a:ext cx="2798024" cy="2793547"/>
              <a:chOff x="0" y="0"/>
              <a:chExt cx="6350000" cy="633984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3984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39840">
                    <a:moveTo>
                      <a:pt x="6350000" y="6339840"/>
                    </a:moveTo>
                    <a:lnTo>
                      <a:pt x="0" y="6339840"/>
                    </a:lnTo>
                    <a:lnTo>
                      <a:pt x="0" y="0"/>
                    </a:lnTo>
                    <a:lnTo>
                      <a:pt x="6350000" y="633984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1531640" y="1937"/>
              <a:ext cx="2420781" cy="2416908"/>
              <a:chOff x="0" y="0"/>
              <a:chExt cx="6350000" cy="633984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3984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39840">
                    <a:moveTo>
                      <a:pt x="6350000" y="6339840"/>
                    </a:moveTo>
                    <a:lnTo>
                      <a:pt x="0" y="6339840"/>
                    </a:lnTo>
                    <a:lnTo>
                      <a:pt x="0" y="0"/>
                    </a:lnTo>
                    <a:lnTo>
                      <a:pt x="6350000" y="6339840"/>
                    </a:lnTo>
                    <a:close/>
                  </a:path>
                </a:pathLst>
              </a:custGeom>
              <a:solidFill>
                <a:srgbClr val="00308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5400000">
              <a:off x="-835289" y="1400084"/>
              <a:ext cx="3245352" cy="1574774"/>
              <a:chOff x="0" y="0"/>
              <a:chExt cx="2337137" cy="113407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337137" cy="1134072"/>
              </a:xfrm>
              <a:custGeom>
                <a:avLst/>
                <a:gdLst/>
                <a:ahLst/>
                <a:cxnLst/>
                <a:rect l="l" t="t" r="r" b="b"/>
                <a:pathLst>
                  <a:path w="2337137" h="1134072">
                    <a:moveTo>
                      <a:pt x="0" y="0"/>
                    </a:moveTo>
                    <a:lnTo>
                      <a:pt x="1168568" y="1134072"/>
                    </a:lnTo>
                    <a:lnTo>
                      <a:pt x="2337137" y="0"/>
                    </a:lnTo>
                    <a:close/>
                  </a:path>
                </a:pathLst>
              </a:custGeom>
              <a:solidFill>
                <a:srgbClr val="00308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-5400000">
            <a:off x="-626467" y="7355503"/>
            <a:ext cx="2434014" cy="1181081"/>
            <a:chOff x="0" y="0"/>
            <a:chExt cx="2337137" cy="11340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37137" cy="1134072"/>
            </a:xfrm>
            <a:custGeom>
              <a:avLst/>
              <a:gdLst/>
              <a:ahLst/>
              <a:cxnLst/>
              <a:rect l="l" t="t" r="r" b="b"/>
              <a:pathLst>
                <a:path w="2337137" h="1134072">
                  <a:moveTo>
                    <a:pt x="0" y="0"/>
                  </a:moveTo>
                  <a:lnTo>
                    <a:pt x="1168568" y="1134072"/>
                  </a:lnTo>
                  <a:lnTo>
                    <a:pt x="2337137" y="0"/>
                  </a:lnTo>
                  <a:close/>
                </a:path>
              </a:pathLst>
            </a:custGeom>
            <a:solidFill>
              <a:srgbClr val="00308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6746850" y="8414981"/>
            <a:ext cx="1316306" cy="1686637"/>
          </a:xfrm>
          <a:custGeom>
            <a:avLst/>
            <a:gdLst/>
            <a:ahLst/>
            <a:cxnLst/>
            <a:rect l="l" t="t" r="r" b="b"/>
            <a:pathLst>
              <a:path w="1316306" h="1686637">
                <a:moveTo>
                  <a:pt x="0" y="0"/>
                </a:moveTo>
                <a:lnTo>
                  <a:pt x="1316307" y="0"/>
                </a:lnTo>
                <a:lnTo>
                  <a:pt x="1316307" y="1686638"/>
                </a:lnTo>
                <a:lnTo>
                  <a:pt x="0" y="1686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2836613"/>
            <a:ext cx="7825668" cy="3348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Lorem ipsum dolor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consectetur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adipiscing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Nullam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laoreet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risus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fringilla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elit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consequat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augue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Phasellus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sollicitudin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egestas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ex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ornare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sed. </a:t>
            </a:r>
          </a:p>
          <a:p>
            <a:pPr algn="l">
              <a:lnSpc>
                <a:spcPts val="3288"/>
              </a:lnSpc>
              <a:spcBef>
                <a:spcPct val="0"/>
              </a:spcBef>
            </a:pPr>
            <a:endParaRPr lang="en-US" sz="2348" spc="-46" dirty="0">
              <a:solidFill>
                <a:srgbClr val="00000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algn="l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Praesent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vel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felis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quis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 pulvinar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sagittis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Pellentesque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viverra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ipsum ante, in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congue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ante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eget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Aenean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tortor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tellus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efficitur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et,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eleifend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sit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amet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mi. Sed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ut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lectus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ac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nibh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molestie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2348" spc="-46" dirty="0" err="1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rhoncus</a:t>
            </a:r>
            <a:r>
              <a:rPr lang="en-US" sz="2348" spc="-46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305651"/>
            <a:ext cx="8413366" cy="139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1"/>
              </a:lnSpc>
            </a:pPr>
            <a:r>
              <a:rPr lang="en-US" sz="9360" b="1">
                <a:solidFill>
                  <a:srgbClr val="0030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id="22" name="AutoShape 22"/>
          <p:cNvSpPr/>
          <p:nvPr/>
        </p:nvSpPr>
        <p:spPr>
          <a:xfrm>
            <a:off x="0" y="793106"/>
            <a:ext cx="6437939" cy="0"/>
          </a:xfrm>
          <a:prstGeom prst="line">
            <a:avLst/>
          </a:prstGeom>
          <a:ln w="28575" cap="flat">
            <a:solidFill>
              <a:srgbClr val="003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379</Words>
  <Application>Microsoft Macintosh PowerPoint</Application>
  <PresentationFormat>Custom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Montserrat Bold</vt:lpstr>
      <vt:lpstr>Calibri</vt:lpstr>
      <vt:lpstr>Book Antiqua</vt:lpstr>
      <vt:lpstr>CMU Serif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Slide Deck Template</dc:title>
  <cp:lastModifiedBy>Deary, Kelli</cp:lastModifiedBy>
  <cp:revision>2</cp:revision>
  <dcterms:created xsi:type="dcterms:W3CDTF">2006-08-16T00:00:00Z</dcterms:created>
  <dcterms:modified xsi:type="dcterms:W3CDTF">2025-10-21T19:35:30Z</dcterms:modified>
  <dc:identifier>DAGx8HTvSrY</dc:identifier>
</cp:coreProperties>
</file>