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1C650F-7C66-4530-8FB6-7F8A8AC60562}" type="doc">
      <dgm:prSet loTypeId="urn:microsoft.com/office/officeart/2005/8/layout/orgChart1" loCatId="hierarchy" qsTypeId="urn:microsoft.com/office/officeart/2005/8/quickstyle/simple1" qsCatId="simple" csTypeId="urn:microsoft.com/office/officeart/2005/8/colors/accent4_3" csCatId="accent4" phldr="1"/>
      <dgm:spPr/>
      <dgm:t>
        <a:bodyPr/>
        <a:lstStyle/>
        <a:p>
          <a:endParaRPr lang="en-US"/>
        </a:p>
      </dgm:t>
    </dgm:pt>
    <dgm:pt modelId="{9E02B5E6-49E9-4F7B-AEDE-2836E53774BA}">
      <dgm:prSet phldrT="[Text]" phldr="0"/>
      <dgm:spPr/>
      <dgm:t>
        <a:bodyPr/>
        <a:lstStyle/>
        <a:p>
          <a:r>
            <a:rPr lang="en-US" dirty="0"/>
            <a:t>Kristen Middleton and Meagan Daup, Co-Presidents</a:t>
          </a:r>
        </a:p>
      </dgm:t>
    </dgm:pt>
    <dgm:pt modelId="{2E07AC4F-A5D1-421E-8298-39E899065D15}" type="parTrans" cxnId="{1334FCCD-35AE-4080-8A35-72D78BF804CD}">
      <dgm:prSet/>
      <dgm:spPr/>
      <dgm:t>
        <a:bodyPr/>
        <a:lstStyle/>
        <a:p>
          <a:endParaRPr lang="en-US"/>
        </a:p>
      </dgm:t>
    </dgm:pt>
    <dgm:pt modelId="{DE137082-2690-4EFE-85D4-AA7F8BAB7FC7}" type="sibTrans" cxnId="{1334FCCD-35AE-4080-8A35-72D78BF804CD}">
      <dgm:prSet/>
      <dgm:spPr/>
      <dgm:t>
        <a:bodyPr/>
        <a:lstStyle/>
        <a:p>
          <a:endParaRPr lang="en-US"/>
        </a:p>
      </dgm:t>
    </dgm:pt>
    <dgm:pt modelId="{873657F5-CBA2-4328-A753-CFEB39BEAE94}">
      <dgm:prSet phldrT="[Text]" phldr="0"/>
      <dgm:spPr/>
      <dgm:t>
        <a:bodyPr/>
        <a:lstStyle/>
        <a:p>
          <a:r>
            <a:rPr lang="en-US" dirty="0"/>
            <a:t>Jessica Bertz, EVP</a:t>
          </a:r>
        </a:p>
      </dgm:t>
    </dgm:pt>
    <dgm:pt modelId="{E1A1665E-6422-4F68-B536-12A89AAD5CAE}" type="parTrans" cxnId="{0D7CCEDD-C903-4F20-9129-3CDA3E6C1C2D}">
      <dgm:prSet/>
      <dgm:spPr/>
      <dgm:t>
        <a:bodyPr/>
        <a:lstStyle/>
        <a:p>
          <a:endParaRPr lang="en-US"/>
        </a:p>
      </dgm:t>
    </dgm:pt>
    <dgm:pt modelId="{6C99F278-9F4F-4AE3-A8E2-22CB217B4E4D}" type="sibTrans" cxnId="{0D7CCEDD-C903-4F20-9129-3CDA3E6C1C2D}">
      <dgm:prSet/>
      <dgm:spPr/>
      <dgm:t>
        <a:bodyPr/>
        <a:lstStyle/>
        <a:p>
          <a:endParaRPr lang="en-US"/>
        </a:p>
      </dgm:t>
    </dgm:pt>
    <dgm:pt modelId="{504FF013-7467-464B-A69D-607080444B1F}">
      <dgm:prSet phldrT="[Text]" phldr="0"/>
      <dgm:spPr/>
      <dgm:t>
        <a:bodyPr/>
        <a:lstStyle/>
        <a:p>
          <a:r>
            <a:rPr lang="en-US" dirty="0"/>
            <a:t>Adrienne Edens, MS VP</a:t>
          </a:r>
        </a:p>
      </dgm:t>
    </dgm:pt>
    <dgm:pt modelId="{353097DE-B689-4E00-B28F-15E1B7ABD6CB}" type="parTrans" cxnId="{8A8E7463-4306-4700-8C35-A0FF2604A934}">
      <dgm:prSet/>
      <dgm:spPr/>
      <dgm:t>
        <a:bodyPr/>
        <a:lstStyle/>
        <a:p>
          <a:endParaRPr lang="en-US"/>
        </a:p>
      </dgm:t>
    </dgm:pt>
    <dgm:pt modelId="{963176E1-9BB3-43E2-94BE-266F1D149682}" type="sibTrans" cxnId="{8A8E7463-4306-4700-8C35-A0FF2604A934}">
      <dgm:prSet/>
      <dgm:spPr/>
      <dgm:t>
        <a:bodyPr/>
        <a:lstStyle/>
        <a:p>
          <a:endParaRPr lang="en-US"/>
        </a:p>
      </dgm:t>
    </dgm:pt>
    <dgm:pt modelId="{E7AB9EDA-631C-4D9F-B42F-F818D8EFB016}">
      <dgm:prSet phldrT="[Text]" phldr="0"/>
      <dgm:spPr/>
      <dgm:t>
        <a:bodyPr/>
        <a:lstStyle/>
        <a:p>
          <a:r>
            <a:rPr lang="en-US" dirty="0"/>
            <a:t>Kellie Denton, EL VP</a:t>
          </a:r>
        </a:p>
      </dgm:t>
    </dgm:pt>
    <dgm:pt modelId="{508F066B-2A7F-471B-95F8-ECAB189882FD}" type="parTrans" cxnId="{987C200F-F7BB-4ADA-8187-FF44C8C1F251}">
      <dgm:prSet/>
      <dgm:spPr/>
      <dgm:t>
        <a:bodyPr/>
        <a:lstStyle/>
        <a:p>
          <a:endParaRPr lang="en-US"/>
        </a:p>
      </dgm:t>
    </dgm:pt>
    <dgm:pt modelId="{E19659AA-94EB-421F-B11B-E89300651ADA}" type="sibTrans" cxnId="{987C200F-F7BB-4ADA-8187-FF44C8C1F251}">
      <dgm:prSet/>
      <dgm:spPr/>
      <dgm:t>
        <a:bodyPr/>
        <a:lstStyle/>
        <a:p>
          <a:endParaRPr lang="en-US"/>
        </a:p>
      </dgm:t>
    </dgm:pt>
    <dgm:pt modelId="{17E880AD-4802-4319-9890-F216EE901299}">
      <dgm:prSet phldrT="[Text]" phldr="0"/>
      <dgm:spPr/>
      <dgm:t>
        <a:bodyPr/>
        <a:lstStyle/>
        <a:p>
          <a:r>
            <a:rPr lang="en-US" dirty="0"/>
            <a:t>Destiny Walker, Past-President</a:t>
          </a:r>
        </a:p>
      </dgm:t>
    </dgm:pt>
    <dgm:pt modelId="{9AA572EC-19B0-4070-B914-2AA021205367}" type="parTrans" cxnId="{5B986166-6E00-46BA-9DAD-6208916D01FB}">
      <dgm:prSet/>
      <dgm:spPr/>
      <dgm:t>
        <a:bodyPr/>
        <a:lstStyle/>
        <a:p>
          <a:endParaRPr lang="en-US"/>
        </a:p>
      </dgm:t>
    </dgm:pt>
    <dgm:pt modelId="{874260D6-E2B0-4A69-98A7-124BDE1EB12D}" type="sibTrans" cxnId="{5B986166-6E00-46BA-9DAD-6208916D01FB}">
      <dgm:prSet/>
      <dgm:spPr/>
      <dgm:t>
        <a:bodyPr/>
        <a:lstStyle/>
        <a:p>
          <a:endParaRPr lang="en-US"/>
        </a:p>
      </dgm:t>
    </dgm:pt>
    <dgm:pt modelId="{452C5C03-45CF-4E2E-84A1-2B1BF408E6A9}" type="asst">
      <dgm:prSet phldrT="[Text]" phldr="0"/>
      <dgm:spPr>
        <a:solidFill>
          <a:schemeClr val="tx2">
            <a:lumMod val="90000"/>
            <a:lumOff val="10000"/>
          </a:schemeClr>
        </a:solidFill>
      </dgm:spPr>
      <dgm:t>
        <a:bodyPr/>
        <a:lstStyle/>
        <a:p>
          <a:r>
            <a:rPr lang="en-US" dirty="0"/>
            <a:t>Kennett Durston, Prayer </a:t>
          </a:r>
          <a:r>
            <a:rPr lang="en-US" i="1" dirty="0"/>
            <a:t>Team</a:t>
          </a:r>
        </a:p>
      </dgm:t>
    </dgm:pt>
    <dgm:pt modelId="{1089931E-C443-452C-9FFB-F14C8E19F9F7}" type="parTrans" cxnId="{E718E81F-E725-4A39-AC0E-8E4103A949F9}">
      <dgm:prSet/>
      <dgm:spPr/>
      <dgm:t>
        <a:bodyPr/>
        <a:lstStyle/>
        <a:p>
          <a:endParaRPr lang="en-US"/>
        </a:p>
      </dgm:t>
    </dgm:pt>
    <dgm:pt modelId="{68FD1EDF-11DF-4D3A-BC7E-13CF40BB7248}" type="sibTrans" cxnId="{E718E81F-E725-4A39-AC0E-8E4103A949F9}">
      <dgm:prSet/>
      <dgm:spPr/>
      <dgm:t>
        <a:bodyPr/>
        <a:lstStyle/>
        <a:p>
          <a:endParaRPr lang="en-US"/>
        </a:p>
      </dgm:t>
    </dgm:pt>
    <dgm:pt modelId="{A4C1A386-241A-4337-B134-FD6F6312C569}">
      <dgm:prSet phldrT="[Text]" phldr="0"/>
      <dgm:spPr>
        <a:solidFill>
          <a:schemeClr val="tx2">
            <a:lumMod val="90000"/>
            <a:lumOff val="10000"/>
          </a:schemeClr>
        </a:solidFill>
      </dgm:spPr>
      <dgm:t>
        <a:bodyPr/>
        <a:lstStyle/>
        <a:p>
          <a:r>
            <a:rPr lang="en-US" dirty="0"/>
            <a:t>Jessica Watkins, HS Hospitality </a:t>
          </a:r>
        </a:p>
      </dgm:t>
    </dgm:pt>
    <dgm:pt modelId="{623735BD-6930-4C9C-9E6B-70103EB45EBB}" type="parTrans" cxnId="{A05845AE-3080-4AB0-AFCC-D62BDB02E226}">
      <dgm:prSet/>
      <dgm:spPr/>
      <dgm:t>
        <a:bodyPr/>
        <a:lstStyle/>
        <a:p>
          <a:endParaRPr lang="en-US"/>
        </a:p>
      </dgm:t>
    </dgm:pt>
    <dgm:pt modelId="{FC0E8251-4654-4346-8229-CB7B12FDDD5C}" type="sibTrans" cxnId="{A05845AE-3080-4AB0-AFCC-D62BDB02E226}">
      <dgm:prSet/>
      <dgm:spPr/>
      <dgm:t>
        <a:bodyPr/>
        <a:lstStyle/>
        <a:p>
          <a:endParaRPr lang="en-US"/>
        </a:p>
      </dgm:t>
    </dgm:pt>
    <dgm:pt modelId="{00929116-7405-4A5A-B2A1-983A6E4FFE69}">
      <dgm:prSet phldrT="[Text]" phldr="0"/>
      <dgm:spPr>
        <a:solidFill>
          <a:schemeClr val="tx2">
            <a:lumMod val="90000"/>
            <a:lumOff val="10000"/>
          </a:schemeClr>
        </a:solidFill>
      </dgm:spPr>
      <dgm:t>
        <a:bodyPr/>
        <a:lstStyle/>
        <a:p>
          <a:r>
            <a:rPr lang="en-US" dirty="0"/>
            <a:t>Fernanda Smith, MS Hospitality </a:t>
          </a:r>
        </a:p>
      </dgm:t>
    </dgm:pt>
    <dgm:pt modelId="{19E1215A-37C8-4C24-B207-6CBBBA21263B}" type="parTrans" cxnId="{15B1C001-0208-44D5-B4C9-62F96B396114}">
      <dgm:prSet/>
      <dgm:spPr/>
      <dgm:t>
        <a:bodyPr/>
        <a:lstStyle/>
        <a:p>
          <a:endParaRPr lang="en-US"/>
        </a:p>
      </dgm:t>
    </dgm:pt>
    <dgm:pt modelId="{686E9B16-3475-445D-A09D-80CB7847333D}" type="sibTrans" cxnId="{15B1C001-0208-44D5-B4C9-62F96B396114}">
      <dgm:prSet/>
      <dgm:spPr/>
      <dgm:t>
        <a:bodyPr/>
        <a:lstStyle/>
        <a:p>
          <a:endParaRPr lang="en-US"/>
        </a:p>
      </dgm:t>
    </dgm:pt>
    <dgm:pt modelId="{1A364F7F-1A29-42EE-B918-F7F0514EDAC9}">
      <dgm:prSet phldrT="[Text]" phldr="0"/>
      <dgm:spPr>
        <a:solidFill>
          <a:schemeClr val="tx2">
            <a:lumMod val="90000"/>
            <a:lumOff val="10000"/>
          </a:schemeClr>
        </a:solidFill>
      </dgm:spPr>
      <dgm:t>
        <a:bodyPr/>
        <a:lstStyle/>
        <a:p>
          <a:r>
            <a:rPr lang="en-US" dirty="0"/>
            <a:t>Cathy Forman, Connect Parent Coordinator</a:t>
          </a:r>
        </a:p>
      </dgm:t>
    </dgm:pt>
    <dgm:pt modelId="{CAF60D7D-8144-405C-9203-37F5B69B5555}" type="parTrans" cxnId="{0FF2B363-5FEB-4B66-8785-AD950F05DC01}">
      <dgm:prSet/>
      <dgm:spPr/>
      <dgm:t>
        <a:bodyPr/>
        <a:lstStyle/>
        <a:p>
          <a:endParaRPr lang="en-US"/>
        </a:p>
      </dgm:t>
    </dgm:pt>
    <dgm:pt modelId="{210C6227-2C4F-4994-8002-3D78A7DC9C5F}" type="sibTrans" cxnId="{0FF2B363-5FEB-4B66-8785-AD950F05DC01}">
      <dgm:prSet/>
      <dgm:spPr/>
      <dgm:t>
        <a:bodyPr/>
        <a:lstStyle/>
        <a:p>
          <a:endParaRPr lang="en-US"/>
        </a:p>
      </dgm:t>
    </dgm:pt>
    <dgm:pt modelId="{B51DFC29-8A43-4001-BBE6-2B43A770FB1D}">
      <dgm:prSet phldrT="[Text]" phldr="0"/>
      <dgm:spPr>
        <a:solidFill>
          <a:schemeClr val="tx2">
            <a:lumMod val="90000"/>
            <a:lumOff val="10000"/>
          </a:schemeClr>
        </a:solidFill>
      </dgm:spPr>
      <dgm:t>
        <a:bodyPr/>
        <a:lstStyle/>
        <a:p>
          <a:r>
            <a:rPr lang="en-US" dirty="0"/>
            <a:t>Lindsay Raia, MS Birthday Gifts</a:t>
          </a:r>
        </a:p>
      </dgm:t>
    </dgm:pt>
    <dgm:pt modelId="{5693A4D5-4B4B-429D-990B-AA28F7716977}" type="parTrans" cxnId="{DF9361DC-87E0-4462-9628-8C0AC104E484}">
      <dgm:prSet/>
      <dgm:spPr/>
      <dgm:t>
        <a:bodyPr/>
        <a:lstStyle/>
        <a:p>
          <a:endParaRPr lang="en-US"/>
        </a:p>
      </dgm:t>
    </dgm:pt>
    <dgm:pt modelId="{CD888D49-F284-4C09-9525-D67855FE9010}" type="sibTrans" cxnId="{DF9361DC-87E0-4462-9628-8C0AC104E484}">
      <dgm:prSet/>
      <dgm:spPr/>
      <dgm:t>
        <a:bodyPr/>
        <a:lstStyle/>
        <a:p>
          <a:endParaRPr lang="en-US"/>
        </a:p>
      </dgm:t>
    </dgm:pt>
    <dgm:pt modelId="{0329E1BF-A2A7-4912-96ED-30D7CDD614A1}">
      <dgm:prSet phldrT="[Text]" phldr="0"/>
      <dgm:spPr>
        <a:solidFill>
          <a:schemeClr val="tx2">
            <a:lumMod val="90000"/>
            <a:lumOff val="10000"/>
          </a:schemeClr>
        </a:solidFill>
      </dgm:spPr>
      <dgm:t>
        <a:bodyPr/>
        <a:lstStyle/>
        <a:p>
          <a:r>
            <a:rPr lang="en-US" dirty="0"/>
            <a:t>Meghan Hall, HS Birthday Gifts</a:t>
          </a:r>
        </a:p>
      </dgm:t>
    </dgm:pt>
    <dgm:pt modelId="{0808E321-5C44-4B52-BD6E-D30CE7DF1D4D}" type="parTrans" cxnId="{4D05A234-D87B-49A4-BE8F-171BDD23D427}">
      <dgm:prSet/>
      <dgm:spPr/>
      <dgm:t>
        <a:bodyPr/>
        <a:lstStyle/>
        <a:p>
          <a:endParaRPr lang="en-US"/>
        </a:p>
      </dgm:t>
    </dgm:pt>
    <dgm:pt modelId="{5CFC70C8-DE22-4007-BE5D-85D17533A2A0}" type="sibTrans" cxnId="{4D05A234-D87B-49A4-BE8F-171BDD23D427}">
      <dgm:prSet/>
      <dgm:spPr/>
      <dgm:t>
        <a:bodyPr/>
        <a:lstStyle/>
        <a:p>
          <a:endParaRPr lang="en-US"/>
        </a:p>
      </dgm:t>
    </dgm:pt>
    <dgm:pt modelId="{3F0AF269-6217-4F4D-9131-B33E160D5E5E}">
      <dgm:prSet phldrT="[Text]" phldr="0"/>
      <dgm:spPr>
        <a:solidFill>
          <a:schemeClr val="tx2">
            <a:lumMod val="90000"/>
            <a:lumOff val="10000"/>
          </a:schemeClr>
        </a:solidFill>
      </dgm:spPr>
      <dgm:t>
        <a:bodyPr/>
        <a:lstStyle/>
        <a:p>
          <a:r>
            <a:rPr lang="en-US" dirty="0"/>
            <a:t>Kara Mills, EL Hospitality</a:t>
          </a:r>
        </a:p>
      </dgm:t>
    </dgm:pt>
    <dgm:pt modelId="{D2F8E5CD-C484-487F-A170-B03AEB858920}" type="parTrans" cxnId="{ACC43DCF-7D99-46F5-A6E4-24933406BB76}">
      <dgm:prSet/>
      <dgm:spPr/>
      <dgm:t>
        <a:bodyPr/>
        <a:lstStyle/>
        <a:p>
          <a:endParaRPr lang="en-US"/>
        </a:p>
      </dgm:t>
    </dgm:pt>
    <dgm:pt modelId="{4C6BA93A-93C0-45C6-847A-D6FC240655F0}" type="sibTrans" cxnId="{ACC43DCF-7D99-46F5-A6E4-24933406BB76}">
      <dgm:prSet/>
      <dgm:spPr/>
      <dgm:t>
        <a:bodyPr/>
        <a:lstStyle/>
        <a:p>
          <a:endParaRPr lang="en-US"/>
        </a:p>
      </dgm:t>
    </dgm:pt>
    <dgm:pt modelId="{C94FA9D6-11BD-468E-973B-27E97FB06BAC}">
      <dgm:prSet phldrT="[Text]" phldr="0"/>
      <dgm:spPr>
        <a:solidFill>
          <a:schemeClr val="tx2">
            <a:lumMod val="90000"/>
            <a:lumOff val="10000"/>
          </a:schemeClr>
        </a:solidFill>
      </dgm:spPr>
      <dgm:t>
        <a:bodyPr/>
        <a:lstStyle/>
        <a:p>
          <a:r>
            <a:rPr lang="en-US"/>
            <a:t>Kristy Coleman, Room Parent Coordinator</a:t>
          </a:r>
          <a:endParaRPr lang="en-US" dirty="0"/>
        </a:p>
      </dgm:t>
    </dgm:pt>
    <dgm:pt modelId="{C41B92BB-F3B6-4AF9-8541-6497FF1BFFDF}" type="parTrans" cxnId="{E4EEB51E-DDD3-4E61-B19D-060473893F7D}">
      <dgm:prSet/>
      <dgm:spPr/>
      <dgm:t>
        <a:bodyPr/>
        <a:lstStyle/>
        <a:p>
          <a:endParaRPr lang="en-US"/>
        </a:p>
      </dgm:t>
    </dgm:pt>
    <dgm:pt modelId="{CDFEAEB6-EDB3-4D0B-A9E0-AB2899525087}" type="sibTrans" cxnId="{E4EEB51E-DDD3-4E61-B19D-060473893F7D}">
      <dgm:prSet/>
      <dgm:spPr/>
      <dgm:t>
        <a:bodyPr/>
        <a:lstStyle/>
        <a:p>
          <a:endParaRPr lang="en-US"/>
        </a:p>
      </dgm:t>
    </dgm:pt>
    <dgm:pt modelId="{92416676-7FA4-4DFE-A709-9AB95096BFA8}">
      <dgm:prSet phldrT="[Text]" phldr="0"/>
      <dgm:spPr>
        <a:solidFill>
          <a:schemeClr val="tx2">
            <a:lumMod val="90000"/>
            <a:lumOff val="10000"/>
          </a:schemeClr>
        </a:solidFill>
      </dgm:spPr>
      <dgm:t>
        <a:bodyPr/>
        <a:lstStyle/>
        <a:p>
          <a:r>
            <a:rPr lang="en-US" dirty="0"/>
            <a:t>Lydia Roberts, EL Birthday Gifts</a:t>
          </a:r>
        </a:p>
      </dgm:t>
    </dgm:pt>
    <dgm:pt modelId="{0B30C2B8-523E-4AC6-B02A-C2D5D4E93B6C}" type="parTrans" cxnId="{D0DA03F4-DA2A-49C6-8A1D-DF6D1553BC39}">
      <dgm:prSet/>
      <dgm:spPr/>
      <dgm:t>
        <a:bodyPr/>
        <a:lstStyle/>
        <a:p>
          <a:endParaRPr lang="en-US"/>
        </a:p>
      </dgm:t>
    </dgm:pt>
    <dgm:pt modelId="{3D848515-2A8E-473C-99EC-03278CD09425}" type="sibTrans" cxnId="{D0DA03F4-DA2A-49C6-8A1D-DF6D1553BC39}">
      <dgm:prSet/>
      <dgm:spPr/>
      <dgm:t>
        <a:bodyPr/>
        <a:lstStyle/>
        <a:p>
          <a:endParaRPr lang="en-US"/>
        </a:p>
      </dgm:t>
    </dgm:pt>
    <dgm:pt modelId="{9D0E7949-1759-4389-8DD4-DABF1965893C}">
      <dgm:prSet phldrT="[Text]" phldr="0"/>
      <dgm:spPr>
        <a:solidFill>
          <a:schemeClr val="tx2">
            <a:lumMod val="90000"/>
            <a:lumOff val="10000"/>
          </a:schemeClr>
        </a:solidFill>
      </dgm:spPr>
      <dgm:t>
        <a:bodyPr/>
        <a:lstStyle/>
        <a:p>
          <a:r>
            <a:rPr lang="en-US" dirty="0"/>
            <a:t>Carolyn Heil, Library</a:t>
          </a:r>
        </a:p>
      </dgm:t>
    </dgm:pt>
    <dgm:pt modelId="{2920838E-69B5-443E-A811-295941D86F2E}" type="parTrans" cxnId="{6DA46F9F-76EB-4291-A3F4-18464E3EA653}">
      <dgm:prSet/>
      <dgm:spPr/>
      <dgm:t>
        <a:bodyPr/>
        <a:lstStyle/>
        <a:p>
          <a:endParaRPr lang="en-US"/>
        </a:p>
      </dgm:t>
    </dgm:pt>
    <dgm:pt modelId="{59C8C177-0EBC-477C-86E6-AA3E4E61A703}" type="sibTrans" cxnId="{6DA46F9F-76EB-4291-A3F4-18464E3EA653}">
      <dgm:prSet/>
      <dgm:spPr/>
      <dgm:t>
        <a:bodyPr/>
        <a:lstStyle/>
        <a:p>
          <a:endParaRPr lang="en-US"/>
        </a:p>
      </dgm:t>
    </dgm:pt>
    <dgm:pt modelId="{027B8121-A892-4991-9707-3B82601566CC}">
      <dgm:prSet phldrT="[Text]" phldr="0"/>
      <dgm:spPr/>
      <dgm:t>
        <a:bodyPr/>
        <a:lstStyle/>
        <a:p>
          <a:r>
            <a:rPr lang="en-US"/>
            <a:t>Katie Bowling, Fundraising</a:t>
          </a:r>
          <a:endParaRPr lang="en-US" dirty="0"/>
        </a:p>
      </dgm:t>
    </dgm:pt>
    <dgm:pt modelId="{5157521B-3BF6-43DF-A8C4-E04A49196844}" type="parTrans" cxnId="{6B3C58C5-C659-4C5C-9E6C-50683195F88B}">
      <dgm:prSet/>
      <dgm:spPr/>
      <dgm:t>
        <a:bodyPr/>
        <a:lstStyle/>
        <a:p>
          <a:endParaRPr lang="en-US"/>
        </a:p>
      </dgm:t>
    </dgm:pt>
    <dgm:pt modelId="{7261AD69-6ED7-4810-9817-02115547CC32}" type="sibTrans" cxnId="{6B3C58C5-C659-4C5C-9E6C-50683195F88B}">
      <dgm:prSet/>
      <dgm:spPr/>
      <dgm:t>
        <a:bodyPr/>
        <a:lstStyle/>
        <a:p>
          <a:endParaRPr lang="en-US"/>
        </a:p>
      </dgm:t>
    </dgm:pt>
    <dgm:pt modelId="{F4542CB6-07AA-4306-9578-2D9282E05FB5}">
      <dgm:prSet phldrT="[Text]" phldr="0"/>
      <dgm:spPr>
        <a:solidFill>
          <a:schemeClr val="tx2">
            <a:lumMod val="90000"/>
            <a:lumOff val="10000"/>
          </a:schemeClr>
        </a:solidFill>
      </dgm:spPr>
      <dgm:t>
        <a:bodyPr/>
        <a:lstStyle/>
        <a:p>
          <a:r>
            <a:rPr lang="en-US"/>
            <a:t>Meredith Walston, Coupon Books</a:t>
          </a:r>
          <a:endParaRPr lang="en-US" dirty="0"/>
        </a:p>
      </dgm:t>
    </dgm:pt>
    <dgm:pt modelId="{300C6828-C372-497E-B0E9-238CF4B66A43}" type="parTrans" cxnId="{DF1A0B94-24E1-4FC6-A4A6-59736490158B}">
      <dgm:prSet/>
      <dgm:spPr/>
      <dgm:t>
        <a:bodyPr/>
        <a:lstStyle/>
        <a:p>
          <a:endParaRPr lang="en-US"/>
        </a:p>
      </dgm:t>
    </dgm:pt>
    <dgm:pt modelId="{1102728D-320D-48F6-9BFB-C7DD0A0B510C}" type="sibTrans" cxnId="{DF1A0B94-24E1-4FC6-A4A6-59736490158B}">
      <dgm:prSet/>
      <dgm:spPr/>
      <dgm:t>
        <a:bodyPr/>
        <a:lstStyle/>
        <a:p>
          <a:endParaRPr lang="en-US"/>
        </a:p>
      </dgm:t>
    </dgm:pt>
    <dgm:pt modelId="{9E81039F-ECB5-4A87-8655-D95D46AA1D23}">
      <dgm:prSet phldrT="[Text]" phldr="0"/>
      <dgm:spPr>
        <a:solidFill>
          <a:schemeClr val="tx2">
            <a:lumMod val="90000"/>
            <a:lumOff val="10000"/>
          </a:schemeClr>
        </a:solidFill>
      </dgm:spPr>
      <dgm:t>
        <a:bodyPr/>
        <a:lstStyle/>
        <a:p>
          <a:r>
            <a:rPr lang="en-US"/>
            <a:t>Brittany Bates, Uniform Resale</a:t>
          </a:r>
          <a:endParaRPr lang="en-US" dirty="0"/>
        </a:p>
      </dgm:t>
    </dgm:pt>
    <dgm:pt modelId="{1A29BB2B-42BE-41C8-A095-F650A7414BAC}" type="parTrans" cxnId="{EEA5DE9C-E190-46A9-A89A-774A9F0BA966}">
      <dgm:prSet/>
      <dgm:spPr/>
      <dgm:t>
        <a:bodyPr/>
        <a:lstStyle/>
        <a:p>
          <a:endParaRPr lang="en-US"/>
        </a:p>
      </dgm:t>
    </dgm:pt>
    <dgm:pt modelId="{3EF66A04-20EF-4EA7-B5ED-D140E9388965}" type="sibTrans" cxnId="{EEA5DE9C-E190-46A9-A89A-774A9F0BA966}">
      <dgm:prSet/>
      <dgm:spPr/>
      <dgm:t>
        <a:bodyPr/>
        <a:lstStyle/>
        <a:p>
          <a:endParaRPr lang="en-US"/>
        </a:p>
      </dgm:t>
    </dgm:pt>
    <dgm:pt modelId="{EBFC5761-09B4-45BA-8992-7BFE8EDB3B5C}">
      <dgm:prSet phldrT="[Text]" phldr="0"/>
      <dgm:spPr/>
      <dgm:t>
        <a:bodyPr/>
        <a:lstStyle/>
        <a:p>
          <a:r>
            <a:rPr lang="en-US" dirty="0"/>
            <a:t>Leesa Sadtler, Cal-A-Thon</a:t>
          </a:r>
        </a:p>
      </dgm:t>
    </dgm:pt>
    <dgm:pt modelId="{C6BAAD04-B3E3-476F-8EA9-207AFA9DA068}" type="parTrans" cxnId="{BC7D30C7-94C9-41C4-BB13-2880A19B09BA}">
      <dgm:prSet/>
      <dgm:spPr/>
      <dgm:t>
        <a:bodyPr/>
        <a:lstStyle/>
        <a:p>
          <a:endParaRPr lang="en-US"/>
        </a:p>
      </dgm:t>
    </dgm:pt>
    <dgm:pt modelId="{0C81FA0F-D872-46A9-A152-33E1D9965FBE}" type="sibTrans" cxnId="{BC7D30C7-94C9-41C4-BB13-2880A19B09BA}">
      <dgm:prSet/>
      <dgm:spPr/>
      <dgm:t>
        <a:bodyPr/>
        <a:lstStyle/>
        <a:p>
          <a:endParaRPr lang="en-US"/>
        </a:p>
      </dgm:t>
    </dgm:pt>
    <dgm:pt modelId="{F59F2C37-FEF4-439B-A414-ABC9BD7E7765}">
      <dgm:prSet phldrT="[Text]" phldr="0"/>
      <dgm:spPr/>
      <dgm:t>
        <a:bodyPr/>
        <a:lstStyle/>
        <a:p>
          <a:r>
            <a:rPr lang="en-US"/>
            <a:t>Emily Settles, Community Events</a:t>
          </a:r>
          <a:endParaRPr lang="en-US" dirty="0"/>
        </a:p>
      </dgm:t>
    </dgm:pt>
    <dgm:pt modelId="{48EC4EA9-A017-4B88-8B17-979D9D90E01E}" type="parTrans" cxnId="{3F6FD884-ECEE-4BC8-9548-9D54A24797CB}">
      <dgm:prSet/>
      <dgm:spPr/>
      <dgm:t>
        <a:bodyPr/>
        <a:lstStyle/>
        <a:p>
          <a:endParaRPr lang="en-US"/>
        </a:p>
      </dgm:t>
    </dgm:pt>
    <dgm:pt modelId="{F5BB9E60-578E-49B7-AA71-D9448A3D0B33}" type="sibTrans" cxnId="{3F6FD884-ECEE-4BC8-9548-9D54A24797CB}">
      <dgm:prSet/>
      <dgm:spPr/>
      <dgm:t>
        <a:bodyPr/>
        <a:lstStyle/>
        <a:p>
          <a:endParaRPr lang="en-US"/>
        </a:p>
      </dgm:t>
    </dgm:pt>
    <dgm:pt modelId="{DEA94E21-48E5-4212-B92A-08FE10368003}">
      <dgm:prSet phldrT="[Text]" phldr="0"/>
      <dgm:spPr/>
      <dgm:t>
        <a:bodyPr/>
        <a:lstStyle/>
        <a:p>
          <a:r>
            <a:rPr lang="en-US"/>
            <a:t>Kelly Ritchie, Secretary</a:t>
          </a:r>
          <a:endParaRPr lang="en-US" dirty="0"/>
        </a:p>
      </dgm:t>
    </dgm:pt>
    <dgm:pt modelId="{CB28F75F-A52E-48EF-A184-79501AD5DE35}" type="parTrans" cxnId="{22937C3B-F9F0-4F61-9E01-85F63ADC98BD}">
      <dgm:prSet/>
      <dgm:spPr/>
      <dgm:t>
        <a:bodyPr/>
        <a:lstStyle/>
        <a:p>
          <a:endParaRPr lang="en-US"/>
        </a:p>
      </dgm:t>
    </dgm:pt>
    <dgm:pt modelId="{62FAFAC4-FB9D-4938-BE6A-384CDB7F8859}" type="sibTrans" cxnId="{22937C3B-F9F0-4F61-9E01-85F63ADC98BD}">
      <dgm:prSet/>
      <dgm:spPr/>
      <dgm:t>
        <a:bodyPr/>
        <a:lstStyle/>
        <a:p>
          <a:endParaRPr lang="en-US"/>
        </a:p>
      </dgm:t>
    </dgm:pt>
    <dgm:pt modelId="{EB3630FD-B6F8-4FE6-B64B-3EDFEBE434D0}">
      <dgm:prSet phldrT="[Text]" phldr="0"/>
      <dgm:spPr/>
      <dgm:t>
        <a:bodyPr/>
        <a:lstStyle/>
        <a:p>
          <a:r>
            <a:rPr lang="en-US"/>
            <a:t>Carolyne Richtarsic, Treasurer</a:t>
          </a:r>
          <a:endParaRPr lang="en-US" dirty="0"/>
        </a:p>
      </dgm:t>
    </dgm:pt>
    <dgm:pt modelId="{6B41D401-579D-4E4E-A2A6-D00081BE9187}" type="parTrans" cxnId="{5FA1297A-63FC-46BC-B3A9-87F332BCAAAC}">
      <dgm:prSet/>
      <dgm:spPr/>
      <dgm:t>
        <a:bodyPr/>
        <a:lstStyle/>
        <a:p>
          <a:endParaRPr lang="en-US"/>
        </a:p>
      </dgm:t>
    </dgm:pt>
    <dgm:pt modelId="{A5BD07F6-EAC5-4183-A1C2-D683A6BAD71E}" type="sibTrans" cxnId="{5FA1297A-63FC-46BC-B3A9-87F332BCAAAC}">
      <dgm:prSet/>
      <dgm:spPr/>
      <dgm:t>
        <a:bodyPr/>
        <a:lstStyle/>
        <a:p>
          <a:endParaRPr lang="en-US"/>
        </a:p>
      </dgm:t>
    </dgm:pt>
    <dgm:pt modelId="{F7491E90-D237-41A5-B006-3BAF6C2B782B}">
      <dgm:prSet phldrT="[Text]" phldr="0"/>
      <dgm:spPr/>
      <dgm:t>
        <a:bodyPr/>
        <a:lstStyle/>
        <a:p>
          <a:r>
            <a:rPr lang="en-US" dirty="0"/>
            <a:t>Board Member</a:t>
          </a:r>
        </a:p>
      </dgm:t>
    </dgm:pt>
    <dgm:pt modelId="{8EAB3252-18B1-4A16-9BE4-F6547E84C286}" type="parTrans" cxnId="{2B3ACD62-BEA1-40BC-9C13-7C139E022576}">
      <dgm:prSet/>
      <dgm:spPr/>
      <dgm:t>
        <a:bodyPr/>
        <a:lstStyle/>
        <a:p>
          <a:endParaRPr lang="en-US"/>
        </a:p>
      </dgm:t>
    </dgm:pt>
    <dgm:pt modelId="{4659EEF8-219E-46C0-92DE-FD447F991982}" type="sibTrans" cxnId="{2B3ACD62-BEA1-40BC-9C13-7C139E022576}">
      <dgm:prSet/>
      <dgm:spPr/>
      <dgm:t>
        <a:bodyPr/>
        <a:lstStyle/>
        <a:p>
          <a:endParaRPr lang="en-US"/>
        </a:p>
      </dgm:t>
    </dgm:pt>
    <dgm:pt modelId="{69A8C323-804D-414E-A61B-30905CA34E40}">
      <dgm:prSet phldrT="[Text]" phldr="0"/>
      <dgm:spPr/>
      <dgm:t>
        <a:bodyPr/>
        <a:lstStyle/>
        <a:p>
          <a:r>
            <a:rPr lang="en-US"/>
            <a:t>Brooke Jackson, HS VP</a:t>
          </a:r>
          <a:endParaRPr lang="en-US" dirty="0"/>
        </a:p>
      </dgm:t>
    </dgm:pt>
    <dgm:pt modelId="{092C067F-E8BA-484D-A7A2-65D3B46B411B}" type="parTrans" cxnId="{4EE4390F-1CD5-49F3-86B0-A2C1ECAB36FE}">
      <dgm:prSet/>
      <dgm:spPr/>
      <dgm:t>
        <a:bodyPr/>
        <a:lstStyle/>
        <a:p>
          <a:endParaRPr lang="en-US"/>
        </a:p>
      </dgm:t>
    </dgm:pt>
    <dgm:pt modelId="{5497C667-765C-4A5D-A5FB-79446809780A}" type="sibTrans" cxnId="{4EE4390F-1CD5-49F3-86B0-A2C1ECAB36FE}">
      <dgm:prSet/>
      <dgm:spPr/>
      <dgm:t>
        <a:bodyPr/>
        <a:lstStyle/>
        <a:p>
          <a:endParaRPr lang="en-US"/>
        </a:p>
      </dgm:t>
    </dgm:pt>
    <dgm:pt modelId="{A6CAE914-32EB-4884-B42E-88CAD1A4B254}">
      <dgm:prSet phldrT="[Text]" phldr="0"/>
      <dgm:spPr>
        <a:solidFill>
          <a:schemeClr val="tx2">
            <a:lumMod val="90000"/>
            <a:lumOff val="10000"/>
          </a:schemeClr>
        </a:solidFill>
      </dgm:spPr>
      <dgm:t>
        <a:bodyPr/>
        <a:lstStyle/>
        <a:p>
          <a:r>
            <a:rPr lang="en-US" dirty="0"/>
            <a:t>Roosevelt Fenelus, IT</a:t>
          </a:r>
        </a:p>
      </dgm:t>
    </dgm:pt>
    <dgm:pt modelId="{EB2974FD-FC4C-4166-BFE9-6F68901FD37E}" type="parTrans" cxnId="{6493FC4C-7927-4101-AA78-0B7C90E77FC0}">
      <dgm:prSet/>
      <dgm:spPr/>
      <dgm:t>
        <a:bodyPr/>
        <a:lstStyle/>
        <a:p>
          <a:endParaRPr lang="en-US"/>
        </a:p>
      </dgm:t>
    </dgm:pt>
    <dgm:pt modelId="{3C93934A-D61A-499F-B261-1CFF45B0FC6F}" type="sibTrans" cxnId="{6493FC4C-7927-4101-AA78-0B7C90E77FC0}">
      <dgm:prSet/>
      <dgm:spPr/>
      <dgm:t>
        <a:bodyPr/>
        <a:lstStyle/>
        <a:p>
          <a:endParaRPr lang="en-US"/>
        </a:p>
      </dgm:t>
    </dgm:pt>
    <dgm:pt modelId="{E699BD79-9E36-47E5-AD2E-BFF6A4BF51AE}">
      <dgm:prSet phldrT="[Text]" phldr="0"/>
      <dgm:spPr>
        <a:solidFill>
          <a:schemeClr val="tx2">
            <a:lumMod val="90000"/>
            <a:lumOff val="10000"/>
          </a:schemeClr>
        </a:solidFill>
      </dgm:spPr>
      <dgm:t>
        <a:bodyPr/>
        <a:lstStyle/>
        <a:p>
          <a:r>
            <a:rPr lang="en-US" dirty="0"/>
            <a:t>Anna Kristin Wilson and Rochelle Beard, Marketing</a:t>
          </a:r>
        </a:p>
      </dgm:t>
    </dgm:pt>
    <dgm:pt modelId="{00F752D3-D9FD-4C05-B23E-F3F3505A228A}" type="parTrans" cxnId="{7B3445D1-17C6-485F-9505-8B7B3F80D8A9}">
      <dgm:prSet/>
      <dgm:spPr/>
      <dgm:t>
        <a:bodyPr/>
        <a:lstStyle/>
        <a:p>
          <a:endParaRPr lang="en-US"/>
        </a:p>
      </dgm:t>
    </dgm:pt>
    <dgm:pt modelId="{967D97C3-6A8C-483C-A0DC-49E130F9EB76}" type="sibTrans" cxnId="{7B3445D1-17C6-485F-9505-8B7B3F80D8A9}">
      <dgm:prSet/>
      <dgm:spPr/>
      <dgm:t>
        <a:bodyPr/>
        <a:lstStyle/>
        <a:p>
          <a:endParaRPr lang="en-US"/>
        </a:p>
      </dgm:t>
    </dgm:pt>
    <dgm:pt modelId="{9105BC06-D446-4060-8704-EB516F955F6E}">
      <dgm:prSet phldrT="[Text]" phldr="0"/>
      <dgm:spPr>
        <a:solidFill>
          <a:schemeClr val="tx2">
            <a:lumMod val="90000"/>
            <a:lumOff val="10000"/>
          </a:schemeClr>
        </a:solidFill>
      </dgm:spPr>
      <dgm:t>
        <a:bodyPr/>
        <a:lstStyle/>
        <a:p>
          <a:r>
            <a:rPr lang="en-US"/>
            <a:t>Michaela Miller, Field Day</a:t>
          </a:r>
          <a:endParaRPr lang="en-US" dirty="0"/>
        </a:p>
      </dgm:t>
    </dgm:pt>
    <dgm:pt modelId="{0FC6E4A8-2265-4765-B877-08371FDC84FB}" type="parTrans" cxnId="{C26F79DA-D38D-408B-AC91-B72E4543304C}">
      <dgm:prSet/>
      <dgm:spPr/>
      <dgm:t>
        <a:bodyPr/>
        <a:lstStyle/>
        <a:p>
          <a:endParaRPr lang="en-US"/>
        </a:p>
      </dgm:t>
    </dgm:pt>
    <dgm:pt modelId="{54776044-0475-4691-9DE8-32A50F3DAE86}" type="sibTrans" cxnId="{C26F79DA-D38D-408B-AC91-B72E4543304C}">
      <dgm:prSet/>
      <dgm:spPr/>
      <dgm:t>
        <a:bodyPr/>
        <a:lstStyle/>
        <a:p>
          <a:endParaRPr lang="en-US"/>
        </a:p>
      </dgm:t>
    </dgm:pt>
    <dgm:pt modelId="{CCA35095-D2A0-4018-90E0-3A32F7B1DCDD}" type="pres">
      <dgm:prSet presAssocID="{E71C650F-7C66-4530-8FB6-7F8A8AC6056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16B7AE2-67C3-4CAB-B9A8-A094A0D59260}" type="pres">
      <dgm:prSet presAssocID="{9E02B5E6-49E9-4F7B-AEDE-2836E53774BA}" presName="hierRoot1" presStyleCnt="0">
        <dgm:presLayoutVars>
          <dgm:hierBranch val="init"/>
        </dgm:presLayoutVars>
      </dgm:prSet>
      <dgm:spPr/>
    </dgm:pt>
    <dgm:pt modelId="{41E2D119-9A96-4F8B-99A1-3169FB2377D4}" type="pres">
      <dgm:prSet presAssocID="{9E02B5E6-49E9-4F7B-AEDE-2836E53774BA}" presName="rootComposite1" presStyleCnt="0"/>
      <dgm:spPr/>
    </dgm:pt>
    <dgm:pt modelId="{70DDDA08-6F0D-480D-8DA8-1CD6348CC580}" type="pres">
      <dgm:prSet presAssocID="{9E02B5E6-49E9-4F7B-AEDE-2836E53774BA}" presName="rootText1" presStyleLbl="node0" presStyleIdx="0" presStyleCnt="3">
        <dgm:presLayoutVars>
          <dgm:chPref val="3"/>
        </dgm:presLayoutVars>
      </dgm:prSet>
      <dgm:spPr/>
    </dgm:pt>
    <dgm:pt modelId="{5B712CBA-4372-421E-9B96-7FBA0FBD22E0}" type="pres">
      <dgm:prSet presAssocID="{9E02B5E6-49E9-4F7B-AEDE-2836E53774BA}" presName="rootConnector1" presStyleLbl="node1" presStyleIdx="0" presStyleCnt="0"/>
      <dgm:spPr/>
    </dgm:pt>
    <dgm:pt modelId="{6F232727-0A1F-4539-8F6E-81775AC744C5}" type="pres">
      <dgm:prSet presAssocID="{9E02B5E6-49E9-4F7B-AEDE-2836E53774BA}" presName="hierChild2" presStyleCnt="0"/>
      <dgm:spPr/>
    </dgm:pt>
    <dgm:pt modelId="{BFA5CB81-80A7-4C80-845A-07C549CE7F9A}" type="pres">
      <dgm:prSet presAssocID="{E1A1665E-6422-4F68-B536-12A89AAD5CAE}" presName="Name37" presStyleLbl="parChTrans1D2" presStyleIdx="0" presStyleCnt="10"/>
      <dgm:spPr/>
    </dgm:pt>
    <dgm:pt modelId="{AC6403C7-1F0F-471D-91E7-DE6331CAF06A}" type="pres">
      <dgm:prSet presAssocID="{873657F5-CBA2-4328-A753-CFEB39BEAE94}" presName="hierRoot2" presStyleCnt="0">
        <dgm:presLayoutVars>
          <dgm:hierBranch val="init"/>
        </dgm:presLayoutVars>
      </dgm:prSet>
      <dgm:spPr/>
    </dgm:pt>
    <dgm:pt modelId="{39806421-05FB-4A3F-95C6-D22EAFFC897C}" type="pres">
      <dgm:prSet presAssocID="{873657F5-CBA2-4328-A753-CFEB39BEAE94}" presName="rootComposite" presStyleCnt="0"/>
      <dgm:spPr/>
    </dgm:pt>
    <dgm:pt modelId="{BB0F9CA5-CE01-41C1-B232-EE6F5AB4F8CE}" type="pres">
      <dgm:prSet presAssocID="{873657F5-CBA2-4328-A753-CFEB39BEAE94}" presName="rootText" presStyleLbl="node2" presStyleIdx="0" presStyleCnt="9">
        <dgm:presLayoutVars>
          <dgm:chPref val="3"/>
        </dgm:presLayoutVars>
      </dgm:prSet>
      <dgm:spPr/>
    </dgm:pt>
    <dgm:pt modelId="{A3AE6AE2-2DF0-4D81-A694-1F574F9531FF}" type="pres">
      <dgm:prSet presAssocID="{873657F5-CBA2-4328-A753-CFEB39BEAE94}" presName="rootConnector" presStyleLbl="node2" presStyleIdx="0" presStyleCnt="9"/>
      <dgm:spPr/>
    </dgm:pt>
    <dgm:pt modelId="{2AB66D4B-3B07-4E95-9331-DAAA6CC5C8AE}" type="pres">
      <dgm:prSet presAssocID="{873657F5-CBA2-4328-A753-CFEB39BEAE94}" presName="hierChild4" presStyleCnt="0"/>
      <dgm:spPr/>
    </dgm:pt>
    <dgm:pt modelId="{534AC590-98A4-4A61-9C8C-03453FB66C6A}" type="pres">
      <dgm:prSet presAssocID="{EB2974FD-FC4C-4166-BFE9-6F68901FD37E}" presName="Name37" presStyleLbl="parChTrans1D3" presStyleIdx="0" presStyleCnt="14"/>
      <dgm:spPr/>
    </dgm:pt>
    <dgm:pt modelId="{BC4638C0-C27E-44C9-90D8-8CEC4529C765}" type="pres">
      <dgm:prSet presAssocID="{A6CAE914-32EB-4884-B42E-88CAD1A4B254}" presName="hierRoot2" presStyleCnt="0">
        <dgm:presLayoutVars>
          <dgm:hierBranch val="init"/>
        </dgm:presLayoutVars>
      </dgm:prSet>
      <dgm:spPr/>
    </dgm:pt>
    <dgm:pt modelId="{DFD66CDE-9156-4A72-BE2B-A7F08888EA51}" type="pres">
      <dgm:prSet presAssocID="{A6CAE914-32EB-4884-B42E-88CAD1A4B254}" presName="rootComposite" presStyleCnt="0"/>
      <dgm:spPr/>
    </dgm:pt>
    <dgm:pt modelId="{EB416B2C-B8C1-42A2-8535-A98DFFB01842}" type="pres">
      <dgm:prSet presAssocID="{A6CAE914-32EB-4884-B42E-88CAD1A4B254}" presName="rootText" presStyleLbl="node3" presStyleIdx="0" presStyleCnt="14">
        <dgm:presLayoutVars>
          <dgm:chPref val="3"/>
        </dgm:presLayoutVars>
      </dgm:prSet>
      <dgm:spPr/>
    </dgm:pt>
    <dgm:pt modelId="{BC304188-10B1-4189-BEBC-1B53001ABC27}" type="pres">
      <dgm:prSet presAssocID="{A6CAE914-32EB-4884-B42E-88CAD1A4B254}" presName="rootConnector" presStyleLbl="node3" presStyleIdx="0" presStyleCnt="14"/>
      <dgm:spPr/>
    </dgm:pt>
    <dgm:pt modelId="{55F5874D-BA6A-43F0-8ECF-DDBD31C3AF18}" type="pres">
      <dgm:prSet presAssocID="{A6CAE914-32EB-4884-B42E-88CAD1A4B254}" presName="hierChild4" presStyleCnt="0"/>
      <dgm:spPr/>
    </dgm:pt>
    <dgm:pt modelId="{19EC4E3D-4EFB-41EF-ADB0-B02C8CAB5C6E}" type="pres">
      <dgm:prSet presAssocID="{A6CAE914-32EB-4884-B42E-88CAD1A4B254}" presName="hierChild5" presStyleCnt="0"/>
      <dgm:spPr/>
    </dgm:pt>
    <dgm:pt modelId="{6EE9E5E5-5115-4D11-8B29-D15421DAE43E}" type="pres">
      <dgm:prSet presAssocID="{00F752D3-D9FD-4C05-B23E-F3F3505A228A}" presName="Name37" presStyleLbl="parChTrans1D3" presStyleIdx="1" presStyleCnt="14"/>
      <dgm:spPr/>
    </dgm:pt>
    <dgm:pt modelId="{60DFA4A1-83CA-4601-AC11-9C6A963E4754}" type="pres">
      <dgm:prSet presAssocID="{E699BD79-9E36-47E5-AD2E-BFF6A4BF51AE}" presName="hierRoot2" presStyleCnt="0">
        <dgm:presLayoutVars>
          <dgm:hierBranch val="init"/>
        </dgm:presLayoutVars>
      </dgm:prSet>
      <dgm:spPr/>
    </dgm:pt>
    <dgm:pt modelId="{4ADDFE7B-AD28-4271-B24B-ABF8F302E63E}" type="pres">
      <dgm:prSet presAssocID="{E699BD79-9E36-47E5-AD2E-BFF6A4BF51AE}" presName="rootComposite" presStyleCnt="0"/>
      <dgm:spPr/>
    </dgm:pt>
    <dgm:pt modelId="{0D9AE14E-CAF9-4D48-96BB-1CFF8910C366}" type="pres">
      <dgm:prSet presAssocID="{E699BD79-9E36-47E5-AD2E-BFF6A4BF51AE}" presName="rootText" presStyleLbl="node3" presStyleIdx="1" presStyleCnt="14">
        <dgm:presLayoutVars>
          <dgm:chPref val="3"/>
        </dgm:presLayoutVars>
      </dgm:prSet>
      <dgm:spPr/>
    </dgm:pt>
    <dgm:pt modelId="{A81FCDA0-D6B0-49C1-8719-F27358B1684C}" type="pres">
      <dgm:prSet presAssocID="{E699BD79-9E36-47E5-AD2E-BFF6A4BF51AE}" presName="rootConnector" presStyleLbl="node3" presStyleIdx="1" presStyleCnt="14"/>
      <dgm:spPr/>
    </dgm:pt>
    <dgm:pt modelId="{16178A7F-6D4B-4085-A734-C2D42BF21341}" type="pres">
      <dgm:prSet presAssocID="{E699BD79-9E36-47E5-AD2E-BFF6A4BF51AE}" presName="hierChild4" presStyleCnt="0"/>
      <dgm:spPr/>
    </dgm:pt>
    <dgm:pt modelId="{32AA46DF-D095-48EC-B27C-1B47077545C9}" type="pres">
      <dgm:prSet presAssocID="{E699BD79-9E36-47E5-AD2E-BFF6A4BF51AE}" presName="hierChild5" presStyleCnt="0"/>
      <dgm:spPr/>
    </dgm:pt>
    <dgm:pt modelId="{D647C2A2-67FB-4433-8186-4474F00A4B62}" type="pres">
      <dgm:prSet presAssocID="{873657F5-CBA2-4328-A753-CFEB39BEAE94}" presName="hierChild5" presStyleCnt="0"/>
      <dgm:spPr/>
    </dgm:pt>
    <dgm:pt modelId="{BA642E2D-FC7A-495D-A21B-807993ABC8E5}" type="pres">
      <dgm:prSet presAssocID="{092C067F-E8BA-484D-A7A2-65D3B46B411B}" presName="Name37" presStyleLbl="parChTrans1D2" presStyleIdx="1" presStyleCnt="10"/>
      <dgm:spPr/>
    </dgm:pt>
    <dgm:pt modelId="{1991E194-3055-458F-9919-0453EFE31008}" type="pres">
      <dgm:prSet presAssocID="{69A8C323-804D-414E-A61B-30905CA34E40}" presName="hierRoot2" presStyleCnt="0">
        <dgm:presLayoutVars>
          <dgm:hierBranch val="init"/>
        </dgm:presLayoutVars>
      </dgm:prSet>
      <dgm:spPr/>
    </dgm:pt>
    <dgm:pt modelId="{95832DC1-BC94-46EF-B140-9E43381AA04B}" type="pres">
      <dgm:prSet presAssocID="{69A8C323-804D-414E-A61B-30905CA34E40}" presName="rootComposite" presStyleCnt="0"/>
      <dgm:spPr/>
    </dgm:pt>
    <dgm:pt modelId="{78AD31A3-1201-4068-A52E-A583BF512E40}" type="pres">
      <dgm:prSet presAssocID="{69A8C323-804D-414E-A61B-30905CA34E40}" presName="rootText" presStyleLbl="node2" presStyleIdx="1" presStyleCnt="9">
        <dgm:presLayoutVars>
          <dgm:chPref val="3"/>
        </dgm:presLayoutVars>
      </dgm:prSet>
      <dgm:spPr/>
    </dgm:pt>
    <dgm:pt modelId="{D162C0B7-8DCE-45C7-86FA-5CE248321EEC}" type="pres">
      <dgm:prSet presAssocID="{69A8C323-804D-414E-A61B-30905CA34E40}" presName="rootConnector" presStyleLbl="node2" presStyleIdx="1" presStyleCnt="9"/>
      <dgm:spPr/>
    </dgm:pt>
    <dgm:pt modelId="{ECC0DBEE-A6B8-48CB-BC6B-B9988DEB87D2}" type="pres">
      <dgm:prSet presAssocID="{69A8C323-804D-414E-A61B-30905CA34E40}" presName="hierChild4" presStyleCnt="0"/>
      <dgm:spPr/>
    </dgm:pt>
    <dgm:pt modelId="{B4322A2A-92DB-4585-92ED-80A840C95418}" type="pres">
      <dgm:prSet presAssocID="{623735BD-6930-4C9C-9E6B-70103EB45EBB}" presName="Name37" presStyleLbl="parChTrans1D3" presStyleIdx="2" presStyleCnt="14"/>
      <dgm:spPr/>
    </dgm:pt>
    <dgm:pt modelId="{4C66FC80-88FD-4B85-BC95-9B88F9BCAFC8}" type="pres">
      <dgm:prSet presAssocID="{A4C1A386-241A-4337-B134-FD6F6312C569}" presName="hierRoot2" presStyleCnt="0">
        <dgm:presLayoutVars>
          <dgm:hierBranch val="init"/>
        </dgm:presLayoutVars>
      </dgm:prSet>
      <dgm:spPr/>
    </dgm:pt>
    <dgm:pt modelId="{9714EC69-8CF5-4C93-92AE-545FF4E8F50C}" type="pres">
      <dgm:prSet presAssocID="{A4C1A386-241A-4337-B134-FD6F6312C569}" presName="rootComposite" presStyleCnt="0"/>
      <dgm:spPr/>
    </dgm:pt>
    <dgm:pt modelId="{4FFAB427-AB66-4508-BDD1-28AA7EF10250}" type="pres">
      <dgm:prSet presAssocID="{A4C1A386-241A-4337-B134-FD6F6312C569}" presName="rootText" presStyleLbl="node3" presStyleIdx="2" presStyleCnt="14">
        <dgm:presLayoutVars>
          <dgm:chPref val="3"/>
        </dgm:presLayoutVars>
      </dgm:prSet>
      <dgm:spPr/>
    </dgm:pt>
    <dgm:pt modelId="{B12E605E-E7AF-4DA7-9C9E-5C1054138814}" type="pres">
      <dgm:prSet presAssocID="{A4C1A386-241A-4337-B134-FD6F6312C569}" presName="rootConnector" presStyleLbl="node3" presStyleIdx="2" presStyleCnt="14"/>
      <dgm:spPr/>
    </dgm:pt>
    <dgm:pt modelId="{12D8C79F-8AC8-4496-8E81-DBC7DF274FBE}" type="pres">
      <dgm:prSet presAssocID="{A4C1A386-241A-4337-B134-FD6F6312C569}" presName="hierChild4" presStyleCnt="0"/>
      <dgm:spPr/>
    </dgm:pt>
    <dgm:pt modelId="{2AD79E96-896C-46E9-AB64-CD578D16A6C4}" type="pres">
      <dgm:prSet presAssocID="{A4C1A386-241A-4337-B134-FD6F6312C569}" presName="hierChild5" presStyleCnt="0"/>
      <dgm:spPr/>
    </dgm:pt>
    <dgm:pt modelId="{C426EFC8-3872-49C5-BE1E-4E6D29E27F46}" type="pres">
      <dgm:prSet presAssocID="{0808E321-5C44-4B52-BD6E-D30CE7DF1D4D}" presName="Name37" presStyleLbl="parChTrans1D3" presStyleIdx="3" presStyleCnt="14"/>
      <dgm:spPr/>
    </dgm:pt>
    <dgm:pt modelId="{1A6FFB47-98DD-4E30-AA31-E19C7E4AFC2F}" type="pres">
      <dgm:prSet presAssocID="{0329E1BF-A2A7-4912-96ED-30D7CDD614A1}" presName="hierRoot2" presStyleCnt="0">
        <dgm:presLayoutVars>
          <dgm:hierBranch val="init"/>
        </dgm:presLayoutVars>
      </dgm:prSet>
      <dgm:spPr/>
    </dgm:pt>
    <dgm:pt modelId="{F7D2B176-3568-457C-BD19-05005197B2FE}" type="pres">
      <dgm:prSet presAssocID="{0329E1BF-A2A7-4912-96ED-30D7CDD614A1}" presName="rootComposite" presStyleCnt="0"/>
      <dgm:spPr/>
    </dgm:pt>
    <dgm:pt modelId="{C316CF8A-F329-4BD3-A375-447BDF65E51F}" type="pres">
      <dgm:prSet presAssocID="{0329E1BF-A2A7-4912-96ED-30D7CDD614A1}" presName="rootText" presStyleLbl="node3" presStyleIdx="3" presStyleCnt="14">
        <dgm:presLayoutVars>
          <dgm:chPref val="3"/>
        </dgm:presLayoutVars>
      </dgm:prSet>
      <dgm:spPr/>
    </dgm:pt>
    <dgm:pt modelId="{174CF84E-A768-4ECB-BA10-F461435F66B5}" type="pres">
      <dgm:prSet presAssocID="{0329E1BF-A2A7-4912-96ED-30D7CDD614A1}" presName="rootConnector" presStyleLbl="node3" presStyleIdx="3" presStyleCnt="14"/>
      <dgm:spPr/>
    </dgm:pt>
    <dgm:pt modelId="{1B06AAC5-7782-4BBB-8D43-585ECEE72BA1}" type="pres">
      <dgm:prSet presAssocID="{0329E1BF-A2A7-4912-96ED-30D7CDD614A1}" presName="hierChild4" presStyleCnt="0"/>
      <dgm:spPr/>
    </dgm:pt>
    <dgm:pt modelId="{ED030E6C-8BF3-4C41-A488-83DD8C3C1BE5}" type="pres">
      <dgm:prSet presAssocID="{0329E1BF-A2A7-4912-96ED-30D7CDD614A1}" presName="hierChild5" presStyleCnt="0"/>
      <dgm:spPr/>
    </dgm:pt>
    <dgm:pt modelId="{8B08689D-F65D-4179-9A9B-D0FC5290725D}" type="pres">
      <dgm:prSet presAssocID="{69A8C323-804D-414E-A61B-30905CA34E40}" presName="hierChild5" presStyleCnt="0"/>
      <dgm:spPr/>
    </dgm:pt>
    <dgm:pt modelId="{DFA6713C-6E54-4344-85E9-38F95B4F571F}" type="pres">
      <dgm:prSet presAssocID="{353097DE-B689-4E00-B28F-15E1B7ABD6CB}" presName="Name37" presStyleLbl="parChTrans1D2" presStyleIdx="2" presStyleCnt="10"/>
      <dgm:spPr/>
    </dgm:pt>
    <dgm:pt modelId="{9041905C-69DC-4B5E-BDFF-529950F7C1DE}" type="pres">
      <dgm:prSet presAssocID="{504FF013-7467-464B-A69D-607080444B1F}" presName="hierRoot2" presStyleCnt="0">
        <dgm:presLayoutVars>
          <dgm:hierBranch val="init"/>
        </dgm:presLayoutVars>
      </dgm:prSet>
      <dgm:spPr/>
    </dgm:pt>
    <dgm:pt modelId="{40546FE3-E907-40A7-BCCC-69AE066506DA}" type="pres">
      <dgm:prSet presAssocID="{504FF013-7467-464B-A69D-607080444B1F}" presName="rootComposite" presStyleCnt="0"/>
      <dgm:spPr/>
    </dgm:pt>
    <dgm:pt modelId="{F905846C-47BF-4407-963A-0370AD8DDBF5}" type="pres">
      <dgm:prSet presAssocID="{504FF013-7467-464B-A69D-607080444B1F}" presName="rootText" presStyleLbl="node2" presStyleIdx="2" presStyleCnt="9">
        <dgm:presLayoutVars>
          <dgm:chPref val="3"/>
        </dgm:presLayoutVars>
      </dgm:prSet>
      <dgm:spPr/>
    </dgm:pt>
    <dgm:pt modelId="{950BA1E1-089D-42AF-A846-7857CA05D8AF}" type="pres">
      <dgm:prSet presAssocID="{504FF013-7467-464B-A69D-607080444B1F}" presName="rootConnector" presStyleLbl="node2" presStyleIdx="2" presStyleCnt="9"/>
      <dgm:spPr/>
    </dgm:pt>
    <dgm:pt modelId="{35CE8AAC-C8CD-489D-8628-85831C015B81}" type="pres">
      <dgm:prSet presAssocID="{504FF013-7467-464B-A69D-607080444B1F}" presName="hierChild4" presStyleCnt="0"/>
      <dgm:spPr/>
    </dgm:pt>
    <dgm:pt modelId="{09CDB74E-9993-4777-B02F-0EADD3E28F2A}" type="pres">
      <dgm:prSet presAssocID="{19E1215A-37C8-4C24-B207-6CBBBA21263B}" presName="Name37" presStyleLbl="parChTrans1D3" presStyleIdx="4" presStyleCnt="14"/>
      <dgm:spPr/>
    </dgm:pt>
    <dgm:pt modelId="{1949AC58-4BAA-4126-A3BB-BC749E028C86}" type="pres">
      <dgm:prSet presAssocID="{00929116-7405-4A5A-B2A1-983A6E4FFE69}" presName="hierRoot2" presStyleCnt="0">
        <dgm:presLayoutVars>
          <dgm:hierBranch val="init"/>
        </dgm:presLayoutVars>
      </dgm:prSet>
      <dgm:spPr/>
    </dgm:pt>
    <dgm:pt modelId="{84551C80-9BEF-4A0B-9B99-DDA09BB6AB36}" type="pres">
      <dgm:prSet presAssocID="{00929116-7405-4A5A-B2A1-983A6E4FFE69}" presName="rootComposite" presStyleCnt="0"/>
      <dgm:spPr/>
    </dgm:pt>
    <dgm:pt modelId="{7B43079A-414B-4019-A14B-C89C5C036439}" type="pres">
      <dgm:prSet presAssocID="{00929116-7405-4A5A-B2A1-983A6E4FFE69}" presName="rootText" presStyleLbl="node3" presStyleIdx="4" presStyleCnt="14">
        <dgm:presLayoutVars>
          <dgm:chPref val="3"/>
        </dgm:presLayoutVars>
      </dgm:prSet>
      <dgm:spPr/>
    </dgm:pt>
    <dgm:pt modelId="{2C788254-40C5-49F7-A0CC-D70CC1D7EE9E}" type="pres">
      <dgm:prSet presAssocID="{00929116-7405-4A5A-B2A1-983A6E4FFE69}" presName="rootConnector" presStyleLbl="node3" presStyleIdx="4" presStyleCnt="14"/>
      <dgm:spPr/>
    </dgm:pt>
    <dgm:pt modelId="{D4BEBC32-95F0-4BEB-B90A-69D54BFBA356}" type="pres">
      <dgm:prSet presAssocID="{00929116-7405-4A5A-B2A1-983A6E4FFE69}" presName="hierChild4" presStyleCnt="0"/>
      <dgm:spPr/>
    </dgm:pt>
    <dgm:pt modelId="{836FB642-591A-44F7-8553-F65D3BAD7801}" type="pres">
      <dgm:prSet presAssocID="{00929116-7405-4A5A-B2A1-983A6E4FFE69}" presName="hierChild5" presStyleCnt="0"/>
      <dgm:spPr/>
    </dgm:pt>
    <dgm:pt modelId="{D5BFB43F-4DF9-4F2C-AB6F-045B67FB3477}" type="pres">
      <dgm:prSet presAssocID="{CAF60D7D-8144-405C-9203-37F5B69B5555}" presName="Name37" presStyleLbl="parChTrans1D3" presStyleIdx="5" presStyleCnt="14"/>
      <dgm:spPr/>
    </dgm:pt>
    <dgm:pt modelId="{67B5BF45-BDC6-4E99-9B54-7BD7DED8F893}" type="pres">
      <dgm:prSet presAssocID="{1A364F7F-1A29-42EE-B918-F7F0514EDAC9}" presName="hierRoot2" presStyleCnt="0">
        <dgm:presLayoutVars>
          <dgm:hierBranch val="init"/>
        </dgm:presLayoutVars>
      </dgm:prSet>
      <dgm:spPr/>
    </dgm:pt>
    <dgm:pt modelId="{1F567570-1CBA-4F51-8D57-63D1DB262FB3}" type="pres">
      <dgm:prSet presAssocID="{1A364F7F-1A29-42EE-B918-F7F0514EDAC9}" presName="rootComposite" presStyleCnt="0"/>
      <dgm:spPr/>
    </dgm:pt>
    <dgm:pt modelId="{6614EA4A-D45B-4D63-89A8-0E353AEF92BF}" type="pres">
      <dgm:prSet presAssocID="{1A364F7F-1A29-42EE-B918-F7F0514EDAC9}" presName="rootText" presStyleLbl="node3" presStyleIdx="5" presStyleCnt="14">
        <dgm:presLayoutVars>
          <dgm:chPref val="3"/>
        </dgm:presLayoutVars>
      </dgm:prSet>
      <dgm:spPr/>
    </dgm:pt>
    <dgm:pt modelId="{A027F2E8-3BD8-4A1A-AECE-315E02B4D65D}" type="pres">
      <dgm:prSet presAssocID="{1A364F7F-1A29-42EE-B918-F7F0514EDAC9}" presName="rootConnector" presStyleLbl="node3" presStyleIdx="5" presStyleCnt="14"/>
      <dgm:spPr/>
    </dgm:pt>
    <dgm:pt modelId="{62BFA4E8-B0A3-4ADB-B2FC-A987E9D2525B}" type="pres">
      <dgm:prSet presAssocID="{1A364F7F-1A29-42EE-B918-F7F0514EDAC9}" presName="hierChild4" presStyleCnt="0"/>
      <dgm:spPr/>
    </dgm:pt>
    <dgm:pt modelId="{3764F52F-4C67-464C-AFC2-92D95DA78C74}" type="pres">
      <dgm:prSet presAssocID="{1A364F7F-1A29-42EE-B918-F7F0514EDAC9}" presName="hierChild5" presStyleCnt="0"/>
      <dgm:spPr/>
    </dgm:pt>
    <dgm:pt modelId="{8F6FA77E-8BDC-417A-881A-950A330DA533}" type="pres">
      <dgm:prSet presAssocID="{5693A4D5-4B4B-429D-990B-AA28F7716977}" presName="Name37" presStyleLbl="parChTrans1D3" presStyleIdx="6" presStyleCnt="14"/>
      <dgm:spPr/>
    </dgm:pt>
    <dgm:pt modelId="{6CDE0B8D-2BF9-437F-8740-8E4A4B0CA235}" type="pres">
      <dgm:prSet presAssocID="{B51DFC29-8A43-4001-BBE6-2B43A770FB1D}" presName="hierRoot2" presStyleCnt="0">
        <dgm:presLayoutVars>
          <dgm:hierBranch val="init"/>
        </dgm:presLayoutVars>
      </dgm:prSet>
      <dgm:spPr/>
    </dgm:pt>
    <dgm:pt modelId="{CF09908E-805D-4AAE-8265-3B0476E5109A}" type="pres">
      <dgm:prSet presAssocID="{B51DFC29-8A43-4001-BBE6-2B43A770FB1D}" presName="rootComposite" presStyleCnt="0"/>
      <dgm:spPr/>
    </dgm:pt>
    <dgm:pt modelId="{470CAAE9-28CC-4DAA-81DD-9B91746409E5}" type="pres">
      <dgm:prSet presAssocID="{B51DFC29-8A43-4001-BBE6-2B43A770FB1D}" presName="rootText" presStyleLbl="node3" presStyleIdx="6" presStyleCnt="14">
        <dgm:presLayoutVars>
          <dgm:chPref val="3"/>
        </dgm:presLayoutVars>
      </dgm:prSet>
      <dgm:spPr/>
    </dgm:pt>
    <dgm:pt modelId="{C658B6BF-9445-4950-844F-2255EF507F51}" type="pres">
      <dgm:prSet presAssocID="{B51DFC29-8A43-4001-BBE6-2B43A770FB1D}" presName="rootConnector" presStyleLbl="node3" presStyleIdx="6" presStyleCnt="14"/>
      <dgm:spPr/>
    </dgm:pt>
    <dgm:pt modelId="{C8D9BA51-677A-4B49-9754-1A812B98B9B5}" type="pres">
      <dgm:prSet presAssocID="{B51DFC29-8A43-4001-BBE6-2B43A770FB1D}" presName="hierChild4" presStyleCnt="0"/>
      <dgm:spPr/>
    </dgm:pt>
    <dgm:pt modelId="{A424E0D8-C8DB-4DCF-9D23-2676B0FE9FA9}" type="pres">
      <dgm:prSet presAssocID="{B51DFC29-8A43-4001-BBE6-2B43A770FB1D}" presName="hierChild5" presStyleCnt="0"/>
      <dgm:spPr/>
    </dgm:pt>
    <dgm:pt modelId="{D2E6D7DE-8217-4480-9AEF-72930C8BDF73}" type="pres">
      <dgm:prSet presAssocID="{504FF013-7467-464B-A69D-607080444B1F}" presName="hierChild5" presStyleCnt="0"/>
      <dgm:spPr/>
    </dgm:pt>
    <dgm:pt modelId="{4328EC55-EC6D-4C7F-A1F9-CE1680D78234}" type="pres">
      <dgm:prSet presAssocID="{508F066B-2A7F-471B-95F8-ECAB189882FD}" presName="Name37" presStyleLbl="parChTrans1D2" presStyleIdx="3" presStyleCnt="10"/>
      <dgm:spPr/>
    </dgm:pt>
    <dgm:pt modelId="{13CB7F00-2B6E-430C-8942-5B820D0287BE}" type="pres">
      <dgm:prSet presAssocID="{E7AB9EDA-631C-4D9F-B42F-F818D8EFB016}" presName="hierRoot2" presStyleCnt="0">
        <dgm:presLayoutVars>
          <dgm:hierBranch val="init"/>
        </dgm:presLayoutVars>
      </dgm:prSet>
      <dgm:spPr/>
    </dgm:pt>
    <dgm:pt modelId="{4D72DE1A-58D5-4E84-9929-3A8860DD676E}" type="pres">
      <dgm:prSet presAssocID="{E7AB9EDA-631C-4D9F-B42F-F818D8EFB016}" presName="rootComposite" presStyleCnt="0"/>
      <dgm:spPr/>
    </dgm:pt>
    <dgm:pt modelId="{411BA2DA-97EA-41C8-9DED-5C3F0CE6B7FC}" type="pres">
      <dgm:prSet presAssocID="{E7AB9EDA-631C-4D9F-B42F-F818D8EFB016}" presName="rootText" presStyleLbl="node2" presStyleIdx="3" presStyleCnt="9">
        <dgm:presLayoutVars>
          <dgm:chPref val="3"/>
        </dgm:presLayoutVars>
      </dgm:prSet>
      <dgm:spPr/>
    </dgm:pt>
    <dgm:pt modelId="{24FB282F-4DF8-4B84-BECC-885C778BBAF8}" type="pres">
      <dgm:prSet presAssocID="{E7AB9EDA-631C-4D9F-B42F-F818D8EFB016}" presName="rootConnector" presStyleLbl="node2" presStyleIdx="3" presStyleCnt="9"/>
      <dgm:spPr/>
    </dgm:pt>
    <dgm:pt modelId="{27B41E5A-F77E-4497-9ECF-7CBC554459F6}" type="pres">
      <dgm:prSet presAssocID="{E7AB9EDA-631C-4D9F-B42F-F818D8EFB016}" presName="hierChild4" presStyleCnt="0"/>
      <dgm:spPr/>
    </dgm:pt>
    <dgm:pt modelId="{AACA8F36-E15D-43B6-B51F-DE31BAEF007D}" type="pres">
      <dgm:prSet presAssocID="{D2F8E5CD-C484-487F-A170-B03AEB858920}" presName="Name37" presStyleLbl="parChTrans1D3" presStyleIdx="7" presStyleCnt="14"/>
      <dgm:spPr/>
    </dgm:pt>
    <dgm:pt modelId="{FF8B01E8-F5B5-4831-955B-0FC5ACA20ED8}" type="pres">
      <dgm:prSet presAssocID="{3F0AF269-6217-4F4D-9131-B33E160D5E5E}" presName="hierRoot2" presStyleCnt="0">
        <dgm:presLayoutVars>
          <dgm:hierBranch val="init"/>
        </dgm:presLayoutVars>
      </dgm:prSet>
      <dgm:spPr/>
    </dgm:pt>
    <dgm:pt modelId="{1A68A7E5-3583-4936-8E65-06C1A6173454}" type="pres">
      <dgm:prSet presAssocID="{3F0AF269-6217-4F4D-9131-B33E160D5E5E}" presName="rootComposite" presStyleCnt="0"/>
      <dgm:spPr/>
    </dgm:pt>
    <dgm:pt modelId="{F2496BEF-FEDE-4B05-813D-E684B3EB261E}" type="pres">
      <dgm:prSet presAssocID="{3F0AF269-6217-4F4D-9131-B33E160D5E5E}" presName="rootText" presStyleLbl="node3" presStyleIdx="7" presStyleCnt="14">
        <dgm:presLayoutVars>
          <dgm:chPref val="3"/>
        </dgm:presLayoutVars>
      </dgm:prSet>
      <dgm:spPr/>
    </dgm:pt>
    <dgm:pt modelId="{36D210A4-EC41-4FFC-B7BC-1F9573DD3690}" type="pres">
      <dgm:prSet presAssocID="{3F0AF269-6217-4F4D-9131-B33E160D5E5E}" presName="rootConnector" presStyleLbl="node3" presStyleIdx="7" presStyleCnt="14"/>
      <dgm:spPr/>
    </dgm:pt>
    <dgm:pt modelId="{E2899183-242D-4EA0-AF5C-5CBD5E998D2E}" type="pres">
      <dgm:prSet presAssocID="{3F0AF269-6217-4F4D-9131-B33E160D5E5E}" presName="hierChild4" presStyleCnt="0"/>
      <dgm:spPr/>
    </dgm:pt>
    <dgm:pt modelId="{A7C715E8-E3F9-471D-9279-F1291B13A87F}" type="pres">
      <dgm:prSet presAssocID="{3F0AF269-6217-4F4D-9131-B33E160D5E5E}" presName="hierChild5" presStyleCnt="0"/>
      <dgm:spPr/>
    </dgm:pt>
    <dgm:pt modelId="{4B75EF4D-E5EB-48A3-9375-EB019CC247B3}" type="pres">
      <dgm:prSet presAssocID="{C41B92BB-F3B6-4AF9-8541-6497FF1BFFDF}" presName="Name37" presStyleLbl="parChTrans1D3" presStyleIdx="8" presStyleCnt="14"/>
      <dgm:spPr/>
    </dgm:pt>
    <dgm:pt modelId="{AD7767FA-E58B-48E0-B33F-1437F28CBFE6}" type="pres">
      <dgm:prSet presAssocID="{C94FA9D6-11BD-468E-973B-27E97FB06BAC}" presName="hierRoot2" presStyleCnt="0">
        <dgm:presLayoutVars>
          <dgm:hierBranch val="init"/>
        </dgm:presLayoutVars>
      </dgm:prSet>
      <dgm:spPr/>
    </dgm:pt>
    <dgm:pt modelId="{37F4CD66-FC92-46CD-9458-26F2989BCAAA}" type="pres">
      <dgm:prSet presAssocID="{C94FA9D6-11BD-468E-973B-27E97FB06BAC}" presName="rootComposite" presStyleCnt="0"/>
      <dgm:spPr/>
    </dgm:pt>
    <dgm:pt modelId="{C8231E06-67AA-48D0-B3C6-C0B0E55DC776}" type="pres">
      <dgm:prSet presAssocID="{C94FA9D6-11BD-468E-973B-27E97FB06BAC}" presName="rootText" presStyleLbl="node3" presStyleIdx="8" presStyleCnt="14">
        <dgm:presLayoutVars>
          <dgm:chPref val="3"/>
        </dgm:presLayoutVars>
      </dgm:prSet>
      <dgm:spPr/>
    </dgm:pt>
    <dgm:pt modelId="{DCD8EA2B-8825-41EA-A221-5AA3B660A903}" type="pres">
      <dgm:prSet presAssocID="{C94FA9D6-11BD-468E-973B-27E97FB06BAC}" presName="rootConnector" presStyleLbl="node3" presStyleIdx="8" presStyleCnt="14"/>
      <dgm:spPr/>
    </dgm:pt>
    <dgm:pt modelId="{19B3E505-20AC-44E4-8092-F1CBADAF7816}" type="pres">
      <dgm:prSet presAssocID="{C94FA9D6-11BD-468E-973B-27E97FB06BAC}" presName="hierChild4" presStyleCnt="0"/>
      <dgm:spPr/>
    </dgm:pt>
    <dgm:pt modelId="{71A19C41-0976-40F0-9B3C-27A68B3D36B7}" type="pres">
      <dgm:prSet presAssocID="{C94FA9D6-11BD-468E-973B-27E97FB06BAC}" presName="hierChild5" presStyleCnt="0"/>
      <dgm:spPr/>
    </dgm:pt>
    <dgm:pt modelId="{AE9B99C5-C725-466D-B9F4-9A50B2ADB319}" type="pres">
      <dgm:prSet presAssocID="{0B30C2B8-523E-4AC6-B02A-C2D5D4E93B6C}" presName="Name37" presStyleLbl="parChTrans1D3" presStyleIdx="9" presStyleCnt="14"/>
      <dgm:spPr/>
    </dgm:pt>
    <dgm:pt modelId="{2A5EEEE4-4459-4B6D-A0A6-4429F95B7BAB}" type="pres">
      <dgm:prSet presAssocID="{92416676-7FA4-4DFE-A709-9AB95096BFA8}" presName="hierRoot2" presStyleCnt="0">
        <dgm:presLayoutVars>
          <dgm:hierBranch val="init"/>
        </dgm:presLayoutVars>
      </dgm:prSet>
      <dgm:spPr/>
    </dgm:pt>
    <dgm:pt modelId="{42A95707-822E-4ECA-A99E-F4721EAA508E}" type="pres">
      <dgm:prSet presAssocID="{92416676-7FA4-4DFE-A709-9AB95096BFA8}" presName="rootComposite" presStyleCnt="0"/>
      <dgm:spPr/>
    </dgm:pt>
    <dgm:pt modelId="{9A122B4F-0E32-47C1-85D6-610484279EC9}" type="pres">
      <dgm:prSet presAssocID="{92416676-7FA4-4DFE-A709-9AB95096BFA8}" presName="rootText" presStyleLbl="node3" presStyleIdx="9" presStyleCnt="14">
        <dgm:presLayoutVars>
          <dgm:chPref val="3"/>
        </dgm:presLayoutVars>
      </dgm:prSet>
      <dgm:spPr/>
    </dgm:pt>
    <dgm:pt modelId="{DA963641-F245-42BC-B7CC-06C17C48BD50}" type="pres">
      <dgm:prSet presAssocID="{92416676-7FA4-4DFE-A709-9AB95096BFA8}" presName="rootConnector" presStyleLbl="node3" presStyleIdx="9" presStyleCnt="14"/>
      <dgm:spPr/>
    </dgm:pt>
    <dgm:pt modelId="{7AB28DE3-54BC-4A7A-A528-A725F041CB20}" type="pres">
      <dgm:prSet presAssocID="{92416676-7FA4-4DFE-A709-9AB95096BFA8}" presName="hierChild4" presStyleCnt="0"/>
      <dgm:spPr/>
    </dgm:pt>
    <dgm:pt modelId="{27BC64D6-E5FC-435D-BD77-C8B50292864F}" type="pres">
      <dgm:prSet presAssocID="{92416676-7FA4-4DFE-A709-9AB95096BFA8}" presName="hierChild5" presStyleCnt="0"/>
      <dgm:spPr/>
    </dgm:pt>
    <dgm:pt modelId="{6771DC3C-937D-420A-BABC-0CEDDAA9FA32}" type="pres">
      <dgm:prSet presAssocID="{2920838E-69B5-443E-A811-295941D86F2E}" presName="Name37" presStyleLbl="parChTrans1D3" presStyleIdx="10" presStyleCnt="14"/>
      <dgm:spPr/>
    </dgm:pt>
    <dgm:pt modelId="{5F945D37-7833-4A60-8ADC-9896F5B0CC98}" type="pres">
      <dgm:prSet presAssocID="{9D0E7949-1759-4389-8DD4-DABF1965893C}" presName="hierRoot2" presStyleCnt="0">
        <dgm:presLayoutVars>
          <dgm:hierBranch val="init"/>
        </dgm:presLayoutVars>
      </dgm:prSet>
      <dgm:spPr/>
    </dgm:pt>
    <dgm:pt modelId="{D1CAE182-3C7F-4D60-8FB6-BD1EC2B82E70}" type="pres">
      <dgm:prSet presAssocID="{9D0E7949-1759-4389-8DD4-DABF1965893C}" presName="rootComposite" presStyleCnt="0"/>
      <dgm:spPr/>
    </dgm:pt>
    <dgm:pt modelId="{C3478068-7987-476B-BEC6-5EC703E43A27}" type="pres">
      <dgm:prSet presAssocID="{9D0E7949-1759-4389-8DD4-DABF1965893C}" presName="rootText" presStyleLbl="node3" presStyleIdx="10" presStyleCnt="14">
        <dgm:presLayoutVars>
          <dgm:chPref val="3"/>
        </dgm:presLayoutVars>
      </dgm:prSet>
      <dgm:spPr/>
    </dgm:pt>
    <dgm:pt modelId="{C553CFCC-50DF-481F-8E64-D215B8F8C654}" type="pres">
      <dgm:prSet presAssocID="{9D0E7949-1759-4389-8DD4-DABF1965893C}" presName="rootConnector" presStyleLbl="node3" presStyleIdx="10" presStyleCnt="14"/>
      <dgm:spPr/>
    </dgm:pt>
    <dgm:pt modelId="{37CDB76A-947B-4BED-B90B-D116F372BEBE}" type="pres">
      <dgm:prSet presAssocID="{9D0E7949-1759-4389-8DD4-DABF1965893C}" presName="hierChild4" presStyleCnt="0"/>
      <dgm:spPr/>
    </dgm:pt>
    <dgm:pt modelId="{6A288B5D-A2B1-42D8-B199-4D1D51B8BF96}" type="pres">
      <dgm:prSet presAssocID="{9D0E7949-1759-4389-8DD4-DABF1965893C}" presName="hierChild5" presStyleCnt="0"/>
      <dgm:spPr/>
    </dgm:pt>
    <dgm:pt modelId="{2DB0D225-65ED-448B-A75C-974D5B3DFE7F}" type="pres">
      <dgm:prSet presAssocID="{0FC6E4A8-2265-4765-B877-08371FDC84FB}" presName="Name37" presStyleLbl="parChTrans1D3" presStyleIdx="11" presStyleCnt="14"/>
      <dgm:spPr/>
    </dgm:pt>
    <dgm:pt modelId="{B368F426-2B23-4A57-B802-555FF61B0246}" type="pres">
      <dgm:prSet presAssocID="{9105BC06-D446-4060-8704-EB516F955F6E}" presName="hierRoot2" presStyleCnt="0">
        <dgm:presLayoutVars>
          <dgm:hierBranch val="init"/>
        </dgm:presLayoutVars>
      </dgm:prSet>
      <dgm:spPr/>
    </dgm:pt>
    <dgm:pt modelId="{00D65DFB-FEB6-4CA0-9E45-C6088628E96D}" type="pres">
      <dgm:prSet presAssocID="{9105BC06-D446-4060-8704-EB516F955F6E}" presName="rootComposite" presStyleCnt="0"/>
      <dgm:spPr/>
    </dgm:pt>
    <dgm:pt modelId="{C798439A-AF1C-4EB8-89D8-6262A9E6D787}" type="pres">
      <dgm:prSet presAssocID="{9105BC06-D446-4060-8704-EB516F955F6E}" presName="rootText" presStyleLbl="node3" presStyleIdx="11" presStyleCnt="14">
        <dgm:presLayoutVars>
          <dgm:chPref val="3"/>
        </dgm:presLayoutVars>
      </dgm:prSet>
      <dgm:spPr/>
    </dgm:pt>
    <dgm:pt modelId="{83900CF3-A060-428B-8791-CCC3367C5551}" type="pres">
      <dgm:prSet presAssocID="{9105BC06-D446-4060-8704-EB516F955F6E}" presName="rootConnector" presStyleLbl="node3" presStyleIdx="11" presStyleCnt="14"/>
      <dgm:spPr/>
    </dgm:pt>
    <dgm:pt modelId="{436AC841-44B6-4550-9177-C17949ED0D01}" type="pres">
      <dgm:prSet presAssocID="{9105BC06-D446-4060-8704-EB516F955F6E}" presName="hierChild4" presStyleCnt="0"/>
      <dgm:spPr/>
    </dgm:pt>
    <dgm:pt modelId="{E4E3DEDF-008D-4638-858A-74CBB0A41EE5}" type="pres">
      <dgm:prSet presAssocID="{9105BC06-D446-4060-8704-EB516F955F6E}" presName="hierChild5" presStyleCnt="0"/>
      <dgm:spPr/>
    </dgm:pt>
    <dgm:pt modelId="{862511D8-A5AF-46CE-A5CD-8DC1120A350F}" type="pres">
      <dgm:prSet presAssocID="{E7AB9EDA-631C-4D9F-B42F-F818D8EFB016}" presName="hierChild5" presStyleCnt="0"/>
      <dgm:spPr/>
    </dgm:pt>
    <dgm:pt modelId="{D842AA31-C954-4F5D-BD5B-CB4BEC90BB40}" type="pres">
      <dgm:prSet presAssocID="{5157521B-3BF6-43DF-A8C4-E04A49196844}" presName="Name37" presStyleLbl="parChTrans1D2" presStyleIdx="4" presStyleCnt="10"/>
      <dgm:spPr/>
    </dgm:pt>
    <dgm:pt modelId="{35AF89E9-64EF-49CE-B18A-AE7618966A90}" type="pres">
      <dgm:prSet presAssocID="{027B8121-A892-4991-9707-3B82601566CC}" presName="hierRoot2" presStyleCnt="0">
        <dgm:presLayoutVars>
          <dgm:hierBranch val="init"/>
        </dgm:presLayoutVars>
      </dgm:prSet>
      <dgm:spPr/>
    </dgm:pt>
    <dgm:pt modelId="{E2288B40-BFD2-4453-97A4-17C98F207B59}" type="pres">
      <dgm:prSet presAssocID="{027B8121-A892-4991-9707-3B82601566CC}" presName="rootComposite" presStyleCnt="0"/>
      <dgm:spPr/>
    </dgm:pt>
    <dgm:pt modelId="{F31EB842-15DE-4B7C-8367-876CAA69BA92}" type="pres">
      <dgm:prSet presAssocID="{027B8121-A892-4991-9707-3B82601566CC}" presName="rootText" presStyleLbl="node2" presStyleIdx="4" presStyleCnt="9">
        <dgm:presLayoutVars>
          <dgm:chPref val="3"/>
        </dgm:presLayoutVars>
      </dgm:prSet>
      <dgm:spPr/>
    </dgm:pt>
    <dgm:pt modelId="{FC8DACBE-8B71-4873-9948-169CE0DDD7FF}" type="pres">
      <dgm:prSet presAssocID="{027B8121-A892-4991-9707-3B82601566CC}" presName="rootConnector" presStyleLbl="node2" presStyleIdx="4" presStyleCnt="9"/>
      <dgm:spPr/>
    </dgm:pt>
    <dgm:pt modelId="{A058DF3F-C196-4C96-A1CD-1E6C9DE89DFC}" type="pres">
      <dgm:prSet presAssocID="{027B8121-A892-4991-9707-3B82601566CC}" presName="hierChild4" presStyleCnt="0"/>
      <dgm:spPr/>
    </dgm:pt>
    <dgm:pt modelId="{CF061116-0A19-43D7-A661-39AA7BF7EE09}" type="pres">
      <dgm:prSet presAssocID="{300C6828-C372-497E-B0E9-238CF4B66A43}" presName="Name37" presStyleLbl="parChTrans1D3" presStyleIdx="12" presStyleCnt="14"/>
      <dgm:spPr/>
    </dgm:pt>
    <dgm:pt modelId="{1D1CB245-2087-4937-8BE1-98170F2F93F0}" type="pres">
      <dgm:prSet presAssocID="{F4542CB6-07AA-4306-9578-2D9282E05FB5}" presName="hierRoot2" presStyleCnt="0">
        <dgm:presLayoutVars>
          <dgm:hierBranch val="init"/>
        </dgm:presLayoutVars>
      </dgm:prSet>
      <dgm:spPr/>
    </dgm:pt>
    <dgm:pt modelId="{AB69602B-5AF1-4CEC-B887-AACF1BEF105A}" type="pres">
      <dgm:prSet presAssocID="{F4542CB6-07AA-4306-9578-2D9282E05FB5}" presName="rootComposite" presStyleCnt="0"/>
      <dgm:spPr/>
    </dgm:pt>
    <dgm:pt modelId="{E04BB6B0-8C25-4974-839A-C5383CE8776C}" type="pres">
      <dgm:prSet presAssocID="{F4542CB6-07AA-4306-9578-2D9282E05FB5}" presName="rootText" presStyleLbl="node3" presStyleIdx="12" presStyleCnt="14">
        <dgm:presLayoutVars>
          <dgm:chPref val="3"/>
        </dgm:presLayoutVars>
      </dgm:prSet>
      <dgm:spPr/>
    </dgm:pt>
    <dgm:pt modelId="{7B52DC69-13DD-44EC-B154-68A661DAE830}" type="pres">
      <dgm:prSet presAssocID="{F4542CB6-07AA-4306-9578-2D9282E05FB5}" presName="rootConnector" presStyleLbl="node3" presStyleIdx="12" presStyleCnt="14"/>
      <dgm:spPr/>
    </dgm:pt>
    <dgm:pt modelId="{F9DBE885-4856-4CEC-BEB8-4C60B5741D61}" type="pres">
      <dgm:prSet presAssocID="{F4542CB6-07AA-4306-9578-2D9282E05FB5}" presName="hierChild4" presStyleCnt="0"/>
      <dgm:spPr/>
    </dgm:pt>
    <dgm:pt modelId="{E5FBDCEF-4E01-4E22-9C8A-F6CFB9606792}" type="pres">
      <dgm:prSet presAssocID="{F4542CB6-07AA-4306-9578-2D9282E05FB5}" presName="hierChild5" presStyleCnt="0"/>
      <dgm:spPr/>
    </dgm:pt>
    <dgm:pt modelId="{BFD2E88B-C14A-4FE0-B337-3BB96ACAD5B7}" type="pres">
      <dgm:prSet presAssocID="{1A29BB2B-42BE-41C8-A095-F650A7414BAC}" presName="Name37" presStyleLbl="parChTrans1D3" presStyleIdx="13" presStyleCnt="14"/>
      <dgm:spPr/>
    </dgm:pt>
    <dgm:pt modelId="{0E2DEFE8-5F67-459A-AB5A-B1F5A7C86B32}" type="pres">
      <dgm:prSet presAssocID="{9E81039F-ECB5-4A87-8655-D95D46AA1D23}" presName="hierRoot2" presStyleCnt="0">
        <dgm:presLayoutVars>
          <dgm:hierBranch val="init"/>
        </dgm:presLayoutVars>
      </dgm:prSet>
      <dgm:spPr/>
    </dgm:pt>
    <dgm:pt modelId="{626CA719-ECE4-4598-8DC0-EB2C9BD89565}" type="pres">
      <dgm:prSet presAssocID="{9E81039F-ECB5-4A87-8655-D95D46AA1D23}" presName="rootComposite" presStyleCnt="0"/>
      <dgm:spPr/>
    </dgm:pt>
    <dgm:pt modelId="{5DF4D2A2-44AC-418F-91C2-28018414B6DB}" type="pres">
      <dgm:prSet presAssocID="{9E81039F-ECB5-4A87-8655-D95D46AA1D23}" presName="rootText" presStyleLbl="node3" presStyleIdx="13" presStyleCnt="14">
        <dgm:presLayoutVars>
          <dgm:chPref val="3"/>
        </dgm:presLayoutVars>
      </dgm:prSet>
      <dgm:spPr/>
    </dgm:pt>
    <dgm:pt modelId="{0285D994-2CDE-4E0A-AF15-ACD8267A5183}" type="pres">
      <dgm:prSet presAssocID="{9E81039F-ECB5-4A87-8655-D95D46AA1D23}" presName="rootConnector" presStyleLbl="node3" presStyleIdx="13" presStyleCnt="14"/>
      <dgm:spPr/>
    </dgm:pt>
    <dgm:pt modelId="{9E6D9698-111F-49A7-9FFA-BCEBBE61327C}" type="pres">
      <dgm:prSet presAssocID="{9E81039F-ECB5-4A87-8655-D95D46AA1D23}" presName="hierChild4" presStyleCnt="0"/>
      <dgm:spPr/>
    </dgm:pt>
    <dgm:pt modelId="{E2ECAE1C-67A7-4119-AFF3-07B61739F8AE}" type="pres">
      <dgm:prSet presAssocID="{9E81039F-ECB5-4A87-8655-D95D46AA1D23}" presName="hierChild5" presStyleCnt="0"/>
      <dgm:spPr/>
    </dgm:pt>
    <dgm:pt modelId="{CE6DD1EF-7871-42FA-9D7E-8C90CE5AB621}" type="pres">
      <dgm:prSet presAssocID="{027B8121-A892-4991-9707-3B82601566CC}" presName="hierChild5" presStyleCnt="0"/>
      <dgm:spPr/>
    </dgm:pt>
    <dgm:pt modelId="{56C9D8FD-0ABD-48D0-B02D-4D88122AC24F}" type="pres">
      <dgm:prSet presAssocID="{C6BAAD04-B3E3-476F-8EA9-207AFA9DA068}" presName="Name37" presStyleLbl="parChTrans1D2" presStyleIdx="5" presStyleCnt="10"/>
      <dgm:spPr/>
    </dgm:pt>
    <dgm:pt modelId="{6CB0F54A-D5A3-452B-A3C6-A3CFC072BCE6}" type="pres">
      <dgm:prSet presAssocID="{EBFC5761-09B4-45BA-8992-7BFE8EDB3B5C}" presName="hierRoot2" presStyleCnt="0">
        <dgm:presLayoutVars>
          <dgm:hierBranch val="init"/>
        </dgm:presLayoutVars>
      </dgm:prSet>
      <dgm:spPr/>
    </dgm:pt>
    <dgm:pt modelId="{98D71B54-C763-4F11-9212-8C73CE848160}" type="pres">
      <dgm:prSet presAssocID="{EBFC5761-09B4-45BA-8992-7BFE8EDB3B5C}" presName="rootComposite" presStyleCnt="0"/>
      <dgm:spPr/>
    </dgm:pt>
    <dgm:pt modelId="{47E55B7C-A606-4B83-B328-1C46EDC4C682}" type="pres">
      <dgm:prSet presAssocID="{EBFC5761-09B4-45BA-8992-7BFE8EDB3B5C}" presName="rootText" presStyleLbl="node2" presStyleIdx="5" presStyleCnt="9">
        <dgm:presLayoutVars>
          <dgm:chPref val="3"/>
        </dgm:presLayoutVars>
      </dgm:prSet>
      <dgm:spPr/>
    </dgm:pt>
    <dgm:pt modelId="{6826A0F7-F0AB-4707-91AF-A00639D9CF4E}" type="pres">
      <dgm:prSet presAssocID="{EBFC5761-09B4-45BA-8992-7BFE8EDB3B5C}" presName="rootConnector" presStyleLbl="node2" presStyleIdx="5" presStyleCnt="9"/>
      <dgm:spPr/>
    </dgm:pt>
    <dgm:pt modelId="{FBC15844-9432-4616-9558-A5652263E946}" type="pres">
      <dgm:prSet presAssocID="{EBFC5761-09B4-45BA-8992-7BFE8EDB3B5C}" presName="hierChild4" presStyleCnt="0"/>
      <dgm:spPr/>
    </dgm:pt>
    <dgm:pt modelId="{E4AC49F6-BA48-43CD-BAEC-95E82FE49DDF}" type="pres">
      <dgm:prSet presAssocID="{EBFC5761-09B4-45BA-8992-7BFE8EDB3B5C}" presName="hierChild5" presStyleCnt="0"/>
      <dgm:spPr/>
    </dgm:pt>
    <dgm:pt modelId="{A4AAEBBF-1CD8-492E-B9F7-3164198A9A37}" type="pres">
      <dgm:prSet presAssocID="{48EC4EA9-A017-4B88-8B17-979D9D90E01E}" presName="Name37" presStyleLbl="parChTrans1D2" presStyleIdx="6" presStyleCnt="10"/>
      <dgm:spPr/>
    </dgm:pt>
    <dgm:pt modelId="{24522B3D-C525-41A3-9292-CB5FC51FF65C}" type="pres">
      <dgm:prSet presAssocID="{F59F2C37-FEF4-439B-A414-ABC9BD7E7765}" presName="hierRoot2" presStyleCnt="0">
        <dgm:presLayoutVars>
          <dgm:hierBranch val="init"/>
        </dgm:presLayoutVars>
      </dgm:prSet>
      <dgm:spPr/>
    </dgm:pt>
    <dgm:pt modelId="{E6E8D283-F985-4EB6-B2F7-0A0D27497ACF}" type="pres">
      <dgm:prSet presAssocID="{F59F2C37-FEF4-439B-A414-ABC9BD7E7765}" presName="rootComposite" presStyleCnt="0"/>
      <dgm:spPr/>
    </dgm:pt>
    <dgm:pt modelId="{483F3699-13A9-4AAD-BA9B-CDFA1298C044}" type="pres">
      <dgm:prSet presAssocID="{F59F2C37-FEF4-439B-A414-ABC9BD7E7765}" presName="rootText" presStyleLbl="node2" presStyleIdx="6" presStyleCnt="9">
        <dgm:presLayoutVars>
          <dgm:chPref val="3"/>
        </dgm:presLayoutVars>
      </dgm:prSet>
      <dgm:spPr/>
    </dgm:pt>
    <dgm:pt modelId="{AF8861A3-CA1C-4EF4-A90B-27EA2940B5EB}" type="pres">
      <dgm:prSet presAssocID="{F59F2C37-FEF4-439B-A414-ABC9BD7E7765}" presName="rootConnector" presStyleLbl="node2" presStyleIdx="6" presStyleCnt="9"/>
      <dgm:spPr/>
    </dgm:pt>
    <dgm:pt modelId="{838EE4F4-AEF0-4B1D-9BE8-EA06BFA223E0}" type="pres">
      <dgm:prSet presAssocID="{F59F2C37-FEF4-439B-A414-ABC9BD7E7765}" presName="hierChild4" presStyleCnt="0"/>
      <dgm:spPr/>
    </dgm:pt>
    <dgm:pt modelId="{0E3A3491-A1CA-4971-AF9F-044452525C8B}" type="pres">
      <dgm:prSet presAssocID="{F59F2C37-FEF4-439B-A414-ABC9BD7E7765}" presName="hierChild5" presStyleCnt="0"/>
      <dgm:spPr/>
    </dgm:pt>
    <dgm:pt modelId="{5C267041-0A9F-4121-985B-01B03936D962}" type="pres">
      <dgm:prSet presAssocID="{CB28F75F-A52E-48EF-A184-79501AD5DE35}" presName="Name37" presStyleLbl="parChTrans1D2" presStyleIdx="7" presStyleCnt="10"/>
      <dgm:spPr/>
    </dgm:pt>
    <dgm:pt modelId="{B1D5DA98-F87B-4D4A-A799-34EE192646CD}" type="pres">
      <dgm:prSet presAssocID="{DEA94E21-48E5-4212-B92A-08FE10368003}" presName="hierRoot2" presStyleCnt="0">
        <dgm:presLayoutVars>
          <dgm:hierBranch val="init"/>
        </dgm:presLayoutVars>
      </dgm:prSet>
      <dgm:spPr/>
    </dgm:pt>
    <dgm:pt modelId="{6764ABF0-229D-40CD-B879-F3DF8D548A86}" type="pres">
      <dgm:prSet presAssocID="{DEA94E21-48E5-4212-B92A-08FE10368003}" presName="rootComposite" presStyleCnt="0"/>
      <dgm:spPr/>
    </dgm:pt>
    <dgm:pt modelId="{53EBBFA1-E603-48CA-807E-158B11DF245E}" type="pres">
      <dgm:prSet presAssocID="{DEA94E21-48E5-4212-B92A-08FE10368003}" presName="rootText" presStyleLbl="node2" presStyleIdx="7" presStyleCnt="9">
        <dgm:presLayoutVars>
          <dgm:chPref val="3"/>
        </dgm:presLayoutVars>
      </dgm:prSet>
      <dgm:spPr/>
    </dgm:pt>
    <dgm:pt modelId="{4AE1C7A6-7274-45A8-B101-5D2780970C63}" type="pres">
      <dgm:prSet presAssocID="{DEA94E21-48E5-4212-B92A-08FE10368003}" presName="rootConnector" presStyleLbl="node2" presStyleIdx="7" presStyleCnt="9"/>
      <dgm:spPr/>
    </dgm:pt>
    <dgm:pt modelId="{28390F14-1165-4D1C-9E60-71B31CAE6488}" type="pres">
      <dgm:prSet presAssocID="{DEA94E21-48E5-4212-B92A-08FE10368003}" presName="hierChild4" presStyleCnt="0"/>
      <dgm:spPr/>
    </dgm:pt>
    <dgm:pt modelId="{FF17131D-A292-4BEB-BB3E-6257FEBC7E2D}" type="pres">
      <dgm:prSet presAssocID="{DEA94E21-48E5-4212-B92A-08FE10368003}" presName="hierChild5" presStyleCnt="0"/>
      <dgm:spPr/>
    </dgm:pt>
    <dgm:pt modelId="{8FCC4387-AF72-479D-9D0D-586B41F561EE}" type="pres">
      <dgm:prSet presAssocID="{6B41D401-579D-4E4E-A2A6-D00081BE9187}" presName="Name37" presStyleLbl="parChTrans1D2" presStyleIdx="8" presStyleCnt="10"/>
      <dgm:spPr/>
    </dgm:pt>
    <dgm:pt modelId="{DC3D04F3-E119-4F6C-98D6-5463836BC361}" type="pres">
      <dgm:prSet presAssocID="{EB3630FD-B6F8-4FE6-B64B-3EDFEBE434D0}" presName="hierRoot2" presStyleCnt="0">
        <dgm:presLayoutVars>
          <dgm:hierBranch val="init"/>
        </dgm:presLayoutVars>
      </dgm:prSet>
      <dgm:spPr/>
    </dgm:pt>
    <dgm:pt modelId="{B91CB967-0778-4F69-9F55-DD3EFFD0C158}" type="pres">
      <dgm:prSet presAssocID="{EB3630FD-B6F8-4FE6-B64B-3EDFEBE434D0}" presName="rootComposite" presStyleCnt="0"/>
      <dgm:spPr/>
    </dgm:pt>
    <dgm:pt modelId="{B4746FF9-639F-47E7-BB7A-2722C647BF2B}" type="pres">
      <dgm:prSet presAssocID="{EB3630FD-B6F8-4FE6-B64B-3EDFEBE434D0}" presName="rootText" presStyleLbl="node2" presStyleIdx="8" presStyleCnt="9">
        <dgm:presLayoutVars>
          <dgm:chPref val="3"/>
        </dgm:presLayoutVars>
      </dgm:prSet>
      <dgm:spPr/>
    </dgm:pt>
    <dgm:pt modelId="{D4F95802-2789-4B23-850E-58A1BADEF153}" type="pres">
      <dgm:prSet presAssocID="{EB3630FD-B6F8-4FE6-B64B-3EDFEBE434D0}" presName="rootConnector" presStyleLbl="node2" presStyleIdx="8" presStyleCnt="9"/>
      <dgm:spPr/>
    </dgm:pt>
    <dgm:pt modelId="{2F2E7C6D-B8BD-486F-B910-CC6358316284}" type="pres">
      <dgm:prSet presAssocID="{EB3630FD-B6F8-4FE6-B64B-3EDFEBE434D0}" presName="hierChild4" presStyleCnt="0"/>
      <dgm:spPr/>
    </dgm:pt>
    <dgm:pt modelId="{D70EBDC2-2340-4ED1-BC87-9D7D97266B7F}" type="pres">
      <dgm:prSet presAssocID="{EB3630FD-B6F8-4FE6-B64B-3EDFEBE434D0}" presName="hierChild5" presStyleCnt="0"/>
      <dgm:spPr/>
    </dgm:pt>
    <dgm:pt modelId="{7072394E-C563-44D4-922C-44BB9D425708}" type="pres">
      <dgm:prSet presAssocID="{9E02B5E6-49E9-4F7B-AEDE-2836E53774BA}" presName="hierChild3" presStyleCnt="0"/>
      <dgm:spPr/>
    </dgm:pt>
    <dgm:pt modelId="{E523221B-1CBC-4C4B-A61C-6B4E02CA04BF}" type="pres">
      <dgm:prSet presAssocID="{1089931E-C443-452C-9FFB-F14C8E19F9F7}" presName="Name111" presStyleLbl="parChTrans1D2" presStyleIdx="9" presStyleCnt="10"/>
      <dgm:spPr/>
    </dgm:pt>
    <dgm:pt modelId="{CDE1FF3D-3912-4AA6-A0C3-DB9011A1E69A}" type="pres">
      <dgm:prSet presAssocID="{452C5C03-45CF-4E2E-84A1-2B1BF408E6A9}" presName="hierRoot3" presStyleCnt="0">
        <dgm:presLayoutVars>
          <dgm:hierBranch val="init"/>
        </dgm:presLayoutVars>
      </dgm:prSet>
      <dgm:spPr/>
    </dgm:pt>
    <dgm:pt modelId="{CA9319CA-8F48-4FDA-A39A-D2D2784189FA}" type="pres">
      <dgm:prSet presAssocID="{452C5C03-45CF-4E2E-84A1-2B1BF408E6A9}" presName="rootComposite3" presStyleCnt="0"/>
      <dgm:spPr/>
    </dgm:pt>
    <dgm:pt modelId="{7E4F7E0C-4884-4E93-BC79-E76082DBB756}" type="pres">
      <dgm:prSet presAssocID="{452C5C03-45CF-4E2E-84A1-2B1BF408E6A9}" presName="rootText3" presStyleLbl="asst1" presStyleIdx="0" presStyleCnt="1">
        <dgm:presLayoutVars>
          <dgm:chPref val="3"/>
        </dgm:presLayoutVars>
      </dgm:prSet>
      <dgm:spPr/>
    </dgm:pt>
    <dgm:pt modelId="{B94705F2-99F0-4B51-9176-852836075847}" type="pres">
      <dgm:prSet presAssocID="{452C5C03-45CF-4E2E-84A1-2B1BF408E6A9}" presName="rootConnector3" presStyleLbl="asst1" presStyleIdx="0" presStyleCnt="1"/>
      <dgm:spPr/>
    </dgm:pt>
    <dgm:pt modelId="{AC905BE7-9C13-43C5-B50F-862AB2678C9C}" type="pres">
      <dgm:prSet presAssocID="{452C5C03-45CF-4E2E-84A1-2B1BF408E6A9}" presName="hierChild6" presStyleCnt="0"/>
      <dgm:spPr/>
    </dgm:pt>
    <dgm:pt modelId="{5CAD4341-9EF1-4B31-A9CC-4C76A1CAB80D}" type="pres">
      <dgm:prSet presAssocID="{452C5C03-45CF-4E2E-84A1-2B1BF408E6A9}" presName="hierChild7" presStyleCnt="0"/>
      <dgm:spPr/>
    </dgm:pt>
    <dgm:pt modelId="{BFFDD344-1E6D-4FA7-B697-625DC2CEC20F}" type="pres">
      <dgm:prSet presAssocID="{17E880AD-4802-4319-9890-F216EE901299}" presName="hierRoot1" presStyleCnt="0">
        <dgm:presLayoutVars>
          <dgm:hierBranch val="init"/>
        </dgm:presLayoutVars>
      </dgm:prSet>
      <dgm:spPr/>
    </dgm:pt>
    <dgm:pt modelId="{89D0C54F-8D5A-4AE6-AF94-F4F55F1A775B}" type="pres">
      <dgm:prSet presAssocID="{17E880AD-4802-4319-9890-F216EE901299}" presName="rootComposite1" presStyleCnt="0"/>
      <dgm:spPr/>
    </dgm:pt>
    <dgm:pt modelId="{7A62D1B4-122C-4094-9E9E-F4F8179A9C0A}" type="pres">
      <dgm:prSet presAssocID="{17E880AD-4802-4319-9890-F216EE901299}" presName="rootText1" presStyleLbl="node0" presStyleIdx="1" presStyleCnt="3" custLinFactNeighborX="12119" custLinFactNeighborY="-1095">
        <dgm:presLayoutVars>
          <dgm:chPref val="3"/>
        </dgm:presLayoutVars>
      </dgm:prSet>
      <dgm:spPr/>
    </dgm:pt>
    <dgm:pt modelId="{A3BE7AB6-76D3-4AD2-8CE9-20C13BAF2E88}" type="pres">
      <dgm:prSet presAssocID="{17E880AD-4802-4319-9890-F216EE901299}" presName="rootConnector1" presStyleLbl="node1" presStyleIdx="0" presStyleCnt="0"/>
      <dgm:spPr/>
    </dgm:pt>
    <dgm:pt modelId="{C45C8E5D-0AC7-4026-B588-8B4D3492EEB8}" type="pres">
      <dgm:prSet presAssocID="{17E880AD-4802-4319-9890-F216EE901299}" presName="hierChild2" presStyleCnt="0"/>
      <dgm:spPr/>
    </dgm:pt>
    <dgm:pt modelId="{984A6F92-2574-4747-BA83-54E5D467BA6A}" type="pres">
      <dgm:prSet presAssocID="{17E880AD-4802-4319-9890-F216EE901299}" presName="hierChild3" presStyleCnt="0"/>
      <dgm:spPr/>
    </dgm:pt>
    <dgm:pt modelId="{2DCCA0D0-FD4B-4155-9222-3B83178E062A}" type="pres">
      <dgm:prSet presAssocID="{F7491E90-D237-41A5-B006-3BAF6C2B782B}" presName="hierRoot1" presStyleCnt="0">
        <dgm:presLayoutVars>
          <dgm:hierBranch val="init"/>
        </dgm:presLayoutVars>
      </dgm:prSet>
      <dgm:spPr/>
    </dgm:pt>
    <dgm:pt modelId="{5C8D9C15-B0BA-4CC7-980D-4EC63300256E}" type="pres">
      <dgm:prSet presAssocID="{F7491E90-D237-41A5-B006-3BAF6C2B782B}" presName="rootComposite1" presStyleCnt="0"/>
      <dgm:spPr/>
    </dgm:pt>
    <dgm:pt modelId="{5DA49F4E-684D-4BC2-B96B-659D3E870538}" type="pres">
      <dgm:prSet presAssocID="{F7491E90-D237-41A5-B006-3BAF6C2B782B}" presName="rootText1" presStyleLbl="node0" presStyleIdx="2" presStyleCnt="3" custScaleX="112104" custScaleY="74736" custLinFactX="64459" custLinFactY="400000" custLinFactNeighborX="100000" custLinFactNeighborY="461719">
        <dgm:presLayoutVars>
          <dgm:chPref val="3"/>
        </dgm:presLayoutVars>
      </dgm:prSet>
      <dgm:spPr/>
    </dgm:pt>
    <dgm:pt modelId="{960C64CD-D7C1-4142-9522-5F34E20A34F6}" type="pres">
      <dgm:prSet presAssocID="{F7491E90-D237-41A5-B006-3BAF6C2B782B}" presName="rootConnector1" presStyleLbl="node1" presStyleIdx="0" presStyleCnt="0"/>
      <dgm:spPr/>
    </dgm:pt>
    <dgm:pt modelId="{489FDE51-9C87-467B-AA65-6BF0B28E792D}" type="pres">
      <dgm:prSet presAssocID="{F7491E90-D237-41A5-B006-3BAF6C2B782B}" presName="hierChild2" presStyleCnt="0"/>
      <dgm:spPr/>
    </dgm:pt>
    <dgm:pt modelId="{793AC867-11AF-456F-BE55-89FB6AD9F1C0}" type="pres">
      <dgm:prSet presAssocID="{F7491E90-D237-41A5-B006-3BAF6C2B782B}" presName="hierChild3" presStyleCnt="0"/>
      <dgm:spPr/>
    </dgm:pt>
  </dgm:ptLst>
  <dgm:cxnLst>
    <dgm:cxn modelId="{38B88000-B116-4041-B749-125963CD88B6}" type="presOf" srcId="{A4C1A386-241A-4337-B134-FD6F6312C569}" destId="{B12E605E-E7AF-4DA7-9C9E-5C1054138814}" srcOrd="1" destOrd="0" presId="urn:microsoft.com/office/officeart/2005/8/layout/orgChart1"/>
    <dgm:cxn modelId="{15B1C001-0208-44D5-B4C9-62F96B396114}" srcId="{504FF013-7467-464B-A69D-607080444B1F}" destId="{00929116-7405-4A5A-B2A1-983A6E4FFE69}" srcOrd="0" destOrd="0" parTransId="{19E1215A-37C8-4C24-B207-6CBBBA21263B}" sibTransId="{686E9B16-3475-445D-A09D-80CB7847333D}"/>
    <dgm:cxn modelId="{CD1C5502-FFAB-4E0B-B68F-287CEA65E053}" type="presOf" srcId="{00929116-7405-4A5A-B2A1-983A6E4FFE69}" destId="{2C788254-40C5-49F7-A0CC-D70CC1D7EE9E}" srcOrd="1" destOrd="0" presId="urn:microsoft.com/office/officeart/2005/8/layout/orgChart1"/>
    <dgm:cxn modelId="{B1C8E408-CB42-4E33-A645-9DB9A6E90745}" type="presOf" srcId="{3F0AF269-6217-4F4D-9131-B33E160D5E5E}" destId="{F2496BEF-FEDE-4B05-813D-E684B3EB261E}" srcOrd="0" destOrd="0" presId="urn:microsoft.com/office/officeart/2005/8/layout/orgChart1"/>
    <dgm:cxn modelId="{5AD0BD0E-2A07-48C3-B3C6-E4C6084066E7}" type="presOf" srcId="{F4542CB6-07AA-4306-9578-2D9282E05FB5}" destId="{7B52DC69-13DD-44EC-B154-68A661DAE830}" srcOrd="1" destOrd="0" presId="urn:microsoft.com/office/officeart/2005/8/layout/orgChart1"/>
    <dgm:cxn modelId="{987C200F-F7BB-4ADA-8187-FF44C8C1F251}" srcId="{9E02B5E6-49E9-4F7B-AEDE-2836E53774BA}" destId="{E7AB9EDA-631C-4D9F-B42F-F818D8EFB016}" srcOrd="4" destOrd="0" parTransId="{508F066B-2A7F-471B-95F8-ECAB189882FD}" sibTransId="{E19659AA-94EB-421F-B11B-E89300651ADA}"/>
    <dgm:cxn modelId="{4EE4390F-1CD5-49F3-86B0-A2C1ECAB36FE}" srcId="{9E02B5E6-49E9-4F7B-AEDE-2836E53774BA}" destId="{69A8C323-804D-414E-A61B-30905CA34E40}" srcOrd="2" destOrd="0" parTransId="{092C067F-E8BA-484D-A7A2-65D3B46B411B}" sibTransId="{5497C667-765C-4A5D-A5FB-79446809780A}"/>
    <dgm:cxn modelId="{DFDDED12-A393-40C6-AFA3-6C5F88C03C2D}" type="presOf" srcId="{EBFC5761-09B4-45BA-8992-7BFE8EDB3B5C}" destId="{47E55B7C-A606-4B83-B328-1C46EDC4C682}" srcOrd="0" destOrd="0" presId="urn:microsoft.com/office/officeart/2005/8/layout/orgChart1"/>
    <dgm:cxn modelId="{53295D15-912B-4BC2-BD7D-B5E4322D4668}" type="presOf" srcId="{DEA94E21-48E5-4212-B92A-08FE10368003}" destId="{4AE1C7A6-7274-45A8-B101-5D2780970C63}" srcOrd="1" destOrd="0" presId="urn:microsoft.com/office/officeart/2005/8/layout/orgChart1"/>
    <dgm:cxn modelId="{1872531C-DF24-4D9A-91E9-9DD353D53861}" type="presOf" srcId="{353097DE-B689-4E00-B28F-15E1B7ABD6CB}" destId="{DFA6713C-6E54-4344-85E9-38F95B4F571F}" srcOrd="0" destOrd="0" presId="urn:microsoft.com/office/officeart/2005/8/layout/orgChart1"/>
    <dgm:cxn modelId="{E4EEB51E-DDD3-4E61-B19D-060473893F7D}" srcId="{E7AB9EDA-631C-4D9F-B42F-F818D8EFB016}" destId="{C94FA9D6-11BD-468E-973B-27E97FB06BAC}" srcOrd="1" destOrd="0" parTransId="{C41B92BB-F3B6-4AF9-8541-6497FF1BFFDF}" sibTransId="{CDFEAEB6-EDB3-4D0B-A9E0-AB2899525087}"/>
    <dgm:cxn modelId="{E718E81F-E725-4A39-AC0E-8E4103A949F9}" srcId="{9E02B5E6-49E9-4F7B-AEDE-2836E53774BA}" destId="{452C5C03-45CF-4E2E-84A1-2B1BF408E6A9}" srcOrd="0" destOrd="0" parTransId="{1089931E-C443-452C-9FFB-F14C8E19F9F7}" sibTransId="{68FD1EDF-11DF-4D3A-BC7E-13CF40BB7248}"/>
    <dgm:cxn modelId="{2BFD1423-E7EC-4787-B752-A8487AB706E7}" type="presOf" srcId="{873657F5-CBA2-4328-A753-CFEB39BEAE94}" destId="{BB0F9CA5-CE01-41C1-B232-EE6F5AB4F8CE}" srcOrd="0" destOrd="0" presId="urn:microsoft.com/office/officeart/2005/8/layout/orgChart1"/>
    <dgm:cxn modelId="{9A082023-2A5A-4CA1-938A-426C5FE30E51}" type="presOf" srcId="{CB28F75F-A52E-48EF-A184-79501AD5DE35}" destId="{5C267041-0A9F-4121-985B-01B03936D962}" srcOrd="0" destOrd="0" presId="urn:microsoft.com/office/officeart/2005/8/layout/orgChart1"/>
    <dgm:cxn modelId="{2FF08B26-7A9A-4A17-80DF-F2B5F4CDDC6E}" type="presOf" srcId="{0329E1BF-A2A7-4912-96ED-30D7CDD614A1}" destId="{174CF84E-A768-4ECB-BA10-F461435F66B5}" srcOrd="1" destOrd="0" presId="urn:microsoft.com/office/officeart/2005/8/layout/orgChart1"/>
    <dgm:cxn modelId="{4A236627-C600-46D8-8071-5EDF1AE51FA1}" type="presOf" srcId="{9E02B5E6-49E9-4F7B-AEDE-2836E53774BA}" destId="{70DDDA08-6F0D-480D-8DA8-1CD6348CC580}" srcOrd="0" destOrd="0" presId="urn:microsoft.com/office/officeart/2005/8/layout/orgChart1"/>
    <dgm:cxn modelId="{9A64AE27-82D6-46D9-B5BA-C1E6AF071C11}" type="presOf" srcId="{F7491E90-D237-41A5-B006-3BAF6C2B782B}" destId="{5DA49F4E-684D-4BC2-B96B-659D3E870538}" srcOrd="0" destOrd="0" presId="urn:microsoft.com/office/officeart/2005/8/layout/orgChart1"/>
    <dgm:cxn modelId="{A59FAF29-48EF-4A5C-9E97-46094507C0F7}" type="presOf" srcId="{5157521B-3BF6-43DF-A8C4-E04A49196844}" destId="{D842AA31-C954-4F5D-BD5B-CB4BEC90BB40}" srcOrd="0" destOrd="0" presId="urn:microsoft.com/office/officeart/2005/8/layout/orgChart1"/>
    <dgm:cxn modelId="{F4503D2C-6330-4126-9D99-4C9D74163F18}" type="presOf" srcId="{A4C1A386-241A-4337-B134-FD6F6312C569}" destId="{4FFAB427-AB66-4508-BDD1-28AA7EF10250}" srcOrd="0" destOrd="0" presId="urn:microsoft.com/office/officeart/2005/8/layout/orgChart1"/>
    <dgm:cxn modelId="{9C93EE2F-3F93-48CC-86EB-A2CB68C77788}" type="presOf" srcId="{C6BAAD04-B3E3-476F-8EA9-207AFA9DA068}" destId="{56C9D8FD-0ABD-48D0-B02D-4D88122AC24F}" srcOrd="0" destOrd="0" presId="urn:microsoft.com/office/officeart/2005/8/layout/orgChart1"/>
    <dgm:cxn modelId="{693B8A31-E36E-48A0-9F76-BBD1D2A150E5}" type="presOf" srcId="{9E81039F-ECB5-4A87-8655-D95D46AA1D23}" destId="{5DF4D2A2-44AC-418F-91C2-28018414B6DB}" srcOrd="0" destOrd="0" presId="urn:microsoft.com/office/officeart/2005/8/layout/orgChart1"/>
    <dgm:cxn modelId="{D84EE731-E605-4667-9A11-4B49365D7BE8}" type="presOf" srcId="{EB3630FD-B6F8-4FE6-B64B-3EDFEBE434D0}" destId="{D4F95802-2789-4B23-850E-58A1BADEF153}" srcOrd="1" destOrd="0" presId="urn:microsoft.com/office/officeart/2005/8/layout/orgChart1"/>
    <dgm:cxn modelId="{4D05A234-D87B-49A4-BE8F-171BDD23D427}" srcId="{69A8C323-804D-414E-A61B-30905CA34E40}" destId="{0329E1BF-A2A7-4912-96ED-30D7CDD614A1}" srcOrd="1" destOrd="0" parTransId="{0808E321-5C44-4B52-BD6E-D30CE7DF1D4D}" sibTransId="{5CFC70C8-DE22-4007-BE5D-85D17533A2A0}"/>
    <dgm:cxn modelId="{56B60536-98A6-4034-8095-774100A4FA70}" type="presOf" srcId="{92416676-7FA4-4DFE-A709-9AB95096BFA8}" destId="{9A122B4F-0E32-47C1-85D6-610484279EC9}" srcOrd="0" destOrd="0" presId="urn:microsoft.com/office/officeart/2005/8/layout/orgChart1"/>
    <dgm:cxn modelId="{22937C3B-F9F0-4F61-9E01-85F63ADC98BD}" srcId="{9E02B5E6-49E9-4F7B-AEDE-2836E53774BA}" destId="{DEA94E21-48E5-4212-B92A-08FE10368003}" srcOrd="8" destOrd="0" parTransId="{CB28F75F-A52E-48EF-A184-79501AD5DE35}" sibTransId="{62FAFAC4-FB9D-4938-BE6A-384CDB7F8859}"/>
    <dgm:cxn modelId="{5CE9F23E-7720-404B-BC9B-4A965618E95A}" type="presOf" srcId="{E7AB9EDA-631C-4D9F-B42F-F818D8EFB016}" destId="{24FB282F-4DF8-4B84-BECC-885C778BBAF8}" srcOrd="1" destOrd="0" presId="urn:microsoft.com/office/officeart/2005/8/layout/orgChart1"/>
    <dgm:cxn modelId="{35A1CB3F-96FF-48FC-8638-F57E8259CFFD}" type="presOf" srcId="{F59F2C37-FEF4-439B-A414-ABC9BD7E7765}" destId="{483F3699-13A9-4AAD-BA9B-CDFA1298C044}" srcOrd="0" destOrd="0" presId="urn:microsoft.com/office/officeart/2005/8/layout/orgChart1"/>
    <dgm:cxn modelId="{4057885C-1FFA-4121-BF40-DB1F77FC0860}" type="presOf" srcId="{00929116-7405-4A5A-B2A1-983A6E4FFE69}" destId="{7B43079A-414B-4019-A14B-C89C5C036439}" srcOrd="0" destOrd="0" presId="urn:microsoft.com/office/officeart/2005/8/layout/orgChart1"/>
    <dgm:cxn modelId="{B3AADF5D-EAA8-4F9E-BA3A-404B50EC2BAE}" type="presOf" srcId="{5693A4D5-4B4B-429D-990B-AA28F7716977}" destId="{8F6FA77E-8BDC-417A-881A-950A330DA533}" srcOrd="0" destOrd="0" presId="urn:microsoft.com/office/officeart/2005/8/layout/orgChart1"/>
    <dgm:cxn modelId="{2B3ACD62-BEA1-40BC-9C13-7C139E022576}" srcId="{E71C650F-7C66-4530-8FB6-7F8A8AC60562}" destId="{F7491E90-D237-41A5-B006-3BAF6C2B782B}" srcOrd="2" destOrd="0" parTransId="{8EAB3252-18B1-4A16-9BE4-F6547E84C286}" sibTransId="{4659EEF8-219E-46C0-92DE-FD447F991982}"/>
    <dgm:cxn modelId="{0233F042-4281-45BE-A5DE-78CB4A7F0C6F}" type="presOf" srcId="{92416676-7FA4-4DFE-A709-9AB95096BFA8}" destId="{DA963641-F245-42BC-B7CC-06C17C48BD50}" srcOrd="1" destOrd="0" presId="urn:microsoft.com/office/officeart/2005/8/layout/orgChart1"/>
    <dgm:cxn modelId="{8A8E7463-4306-4700-8C35-A0FF2604A934}" srcId="{9E02B5E6-49E9-4F7B-AEDE-2836E53774BA}" destId="{504FF013-7467-464B-A69D-607080444B1F}" srcOrd="3" destOrd="0" parTransId="{353097DE-B689-4E00-B28F-15E1B7ABD6CB}" sibTransId="{963176E1-9BB3-43E2-94BE-266F1D149682}"/>
    <dgm:cxn modelId="{0FF2B363-5FEB-4B66-8785-AD950F05DC01}" srcId="{504FF013-7467-464B-A69D-607080444B1F}" destId="{1A364F7F-1A29-42EE-B918-F7F0514EDAC9}" srcOrd="1" destOrd="0" parTransId="{CAF60D7D-8144-405C-9203-37F5B69B5555}" sibTransId="{210C6227-2C4F-4994-8002-3D78A7DC9C5F}"/>
    <dgm:cxn modelId="{C9165764-8E5E-49C2-861C-A10F3BEEF9C7}" type="presOf" srcId="{00F752D3-D9FD-4C05-B23E-F3F3505A228A}" destId="{6EE9E5E5-5115-4D11-8B29-D15421DAE43E}" srcOrd="0" destOrd="0" presId="urn:microsoft.com/office/officeart/2005/8/layout/orgChart1"/>
    <dgm:cxn modelId="{E0979744-A1B2-4BBB-87DF-24F80ADE6A75}" type="presOf" srcId="{EBFC5761-09B4-45BA-8992-7BFE8EDB3B5C}" destId="{6826A0F7-F0AB-4707-91AF-A00639D9CF4E}" srcOrd="1" destOrd="0" presId="urn:microsoft.com/office/officeart/2005/8/layout/orgChart1"/>
    <dgm:cxn modelId="{720FF264-5A48-4182-85FE-38B41F5A4CC3}" type="presOf" srcId="{B51DFC29-8A43-4001-BBE6-2B43A770FB1D}" destId="{470CAAE9-28CC-4DAA-81DD-9B91746409E5}" srcOrd="0" destOrd="0" presId="urn:microsoft.com/office/officeart/2005/8/layout/orgChart1"/>
    <dgm:cxn modelId="{5B986166-6E00-46BA-9DAD-6208916D01FB}" srcId="{E71C650F-7C66-4530-8FB6-7F8A8AC60562}" destId="{17E880AD-4802-4319-9890-F216EE901299}" srcOrd="1" destOrd="0" parTransId="{9AA572EC-19B0-4070-B914-2AA021205367}" sibTransId="{874260D6-E2B0-4A69-98A7-124BDE1EB12D}"/>
    <dgm:cxn modelId="{285E0168-31FD-458C-9E17-5C2C2554D133}" type="presOf" srcId="{9D0E7949-1759-4389-8DD4-DABF1965893C}" destId="{C553CFCC-50DF-481F-8E64-D215B8F8C654}" srcOrd="1" destOrd="0" presId="urn:microsoft.com/office/officeart/2005/8/layout/orgChart1"/>
    <dgm:cxn modelId="{D6731C4A-DD13-4507-928D-631B6C2DA614}" type="presOf" srcId="{69A8C323-804D-414E-A61B-30905CA34E40}" destId="{78AD31A3-1201-4068-A52E-A583BF512E40}" srcOrd="0" destOrd="0" presId="urn:microsoft.com/office/officeart/2005/8/layout/orgChart1"/>
    <dgm:cxn modelId="{719B5B4A-8E4D-4D86-B8BF-D4AC03DAB1AD}" type="presOf" srcId="{CAF60D7D-8144-405C-9203-37F5B69B5555}" destId="{D5BFB43F-4DF9-4F2C-AB6F-045B67FB3477}" srcOrd="0" destOrd="0" presId="urn:microsoft.com/office/officeart/2005/8/layout/orgChart1"/>
    <dgm:cxn modelId="{450DE16A-ADFD-4F2C-86A3-BA95E8CA45B9}" type="presOf" srcId="{19E1215A-37C8-4C24-B207-6CBBBA21263B}" destId="{09CDB74E-9993-4777-B02F-0EADD3E28F2A}" srcOrd="0" destOrd="0" presId="urn:microsoft.com/office/officeart/2005/8/layout/orgChart1"/>
    <dgm:cxn modelId="{63108D4B-BD81-4FC4-A83F-80B4D7761964}" type="presOf" srcId="{E699BD79-9E36-47E5-AD2E-BFF6A4BF51AE}" destId="{A81FCDA0-D6B0-49C1-8719-F27358B1684C}" srcOrd="1" destOrd="0" presId="urn:microsoft.com/office/officeart/2005/8/layout/orgChart1"/>
    <dgm:cxn modelId="{6493FC4C-7927-4101-AA78-0B7C90E77FC0}" srcId="{873657F5-CBA2-4328-A753-CFEB39BEAE94}" destId="{A6CAE914-32EB-4884-B42E-88CAD1A4B254}" srcOrd="0" destOrd="0" parTransId="{EB2974FD-FC4C-4166-BFE9-6F68901FD37E}" sibTransId="{3C93934A-D61A-499F-B261-1CFF45B0FC6F}"/>
    <dgm:cxn modelId="{27DD754E-AA81-4344-A417-7D70B3A2777E}" type="presOf" srcId="{508F066B-2A7F-471B-95F8-ECAB189882FD}" destId="{4328EC55-EC6D-4C7F-A1F9-CE1680D78234}" srcOrd="0" destOrd="0" presId="urn:microsoft.com/office/officeart/2005/8/layout/orgChart1"/>
    <dgm:cxn modelId="{72A6D44E-EFB6-42CE-9836-27D583FBFCAA}" type="presOf" srcId="{0808E321-5C44-4B52-BD6E-D30CE7DF1D4D}" destId="{C426EFC8-3872-49C5-BE1E-4E6D29E27F46}" srcOrd="0" destOrd="0" presId="urn:microsoft.com/office/officeart/2005/8/layout/orgChart1"/>
    <dgm:cxn modelId="{5AEBCC70-121C-4499-86F6-3033968242F9}" type="presOf" srcId="{A6CAE914-32EB-4884-B42E-88CAD1A4B254}" destId="{BC304188-10B1-4189-BEBC-1B53001ABC27}" srcOrd="1" destOrd="0" presId="urn:microsoft.com/office/officeart/2005/8/layout/orgChart1"/>
    <dgm:cxn modelId="{DE521B72-CC37-401A-8153-B8C5A4F41A0D}" type="presOf" srcId="{D2F8E5CD-C484-487F-A170-B03AEB858920}" destId="{AACA8F36-E15D-43B6-B51F-DE31BAEF007D}" srcOrd="0" destOrd="0" presId="urn:microsoft.com/office/officeart/2005/8/layout/orgChart1"/>
    <dgm:cxn modelId="{09B00A53-5AAB-4FDC-BE4C-2BF4DE7DB9EF}" type="presOf" srcId="{504FF013-7467-464B-A69D-607080444B1F}" destId="{950BA1E1-089D-42AF-A846-7857CA05D8AF}" srcOrd="1" destOrd="0" presId="urn:microsoft.com/office/officeart/2005/8/layout/orgChart1"/>
    <dgm:cxn modelId="{FCED1F74-1829-45C9-BEA6-3B3DA2181119}" type="presOf" srcId="{0329E1BF-A2A7-4912-96ED-30D7CDD614A1}" destId="{C316CF8A-F329-4BD3-A375-447BDF65E51F}" srcOrd="0" destOrd="0" presId="urn:microsoft.com/office/officeart/2005/8/layout/orgChart1"/>
    <dgm:cxn modelId="{F595CB78-E512-48C9-A93E-16842C78BD22}" type="presOf" srcId="{C41B92BB-F3B6-4AF9-8541-6497FF1BFFDF}" destId="{4B75EF4D-E5EB-48A3-9375-EB019CC247B3}" srcOrd="0" destOrd="0" presId="urn:microsoft.com/office/officeart/2005/8/layout/orgChart1"/>
    <dgm:cxn modelId="{E568D358-7DB4-4125-A9B3-3337A8E1E8BF}" type="presOf" srcId="{0B30C2B8-523E-4AC6-B02A-C2D5D4E93B6C}" destId="{AE9B99C5-C725-466D-B9F4-9A50B2ADB319}" srcOrd="0" destOrd="0" presId="urn:microsoft.com/office/officeart/2005/8/layout/orgChart1"/>
    <dgm:cxn modelId="{5FA1297A-63FC-46BC-B3A9-87F332BCAAAC}" srcId="{9E02B5E6-49E9-4F7B-AEDE-2836E53774BA}" destId="{EB3630FD-B6F8-4FE6-B64B-3EDFEBE434D0}" srcOrd="9" destOrd="0" parTransId="{6B41D401-579D-4E4E-A2A6-D00081BE9187}" sibTransId="{A5BD07F6-EAC5-4183-A1C2-D683A6BAD71E}"/>
    <dgm:cxn modelId="{95C47A5A-90B4-4B96-8076-F66BF4E106EC}" type="presOf" srcId="{48EC4EA9-A017-4B88-8B17-979D9D90E01E}" destId="{A4AAEBBF-1CD8-492E-B9F7-3164198A9A37}" srcOrd="0" destOrd="0" presId="urn:microsoft.com/office/officeart/2005/8/layout/orgChart1"/>
    <dgm:cxn modelId="{3C20577E-9C69-41F8-8076-7A99A4280FC5}" type="presOf" srcId="{0FC6E4A8-2265-4765-B877-08371FDC84FB}" destId="{2DB0D225-65ED-448B-A75C-974D5B3DFE7F}" srcOrd="0" destOrd="0" presId="urn:microsoft.com/office/officeart/2005/8/layout/orgChart1"/>
    <dgm:cxn modelId="{A936FA81-3CA2-44B3-9845-7E879B28C036}" type="presOf" srcId="{623735BD-6930-4C9C-9E6B-70103EB45EBB}" destId="{B4322A2A-92DB-4585-92ED-80A840C95418}" srcOrd="0" destOrd="0" presId="urn:microsoft.com/office/officeart/2005/8/layout/orgChart1"/>
    <dgm:cxn modelId="{3F6FD884-ECEE-4BC8-9548-9D54A24797CB}" srcId="{9E02B5E6-49E9-4F7B-AEDE-2836E53774BA}" destId="{F59F2C37-FEF4-439B-A414-ABC9BD7E7765}" srcOrd="7" destOrd="0" parTransId="{48EC4EA9-A017-4B88-8B17-979D9D90E01E}" sibTransId="{F5BB9E60-578E-49B7-AA71-D9448A3D0B33}"/>
    <dgm:cxn modelId="{B1DEC887-5CB1-4739-9A9C-7B1A1D64F15A}" type="presOf" srcId="{C94FA9D6-11BD-468E-973B-27E97FB06BAC}" destId="{DCD8EA2B-8825-41EA-A221-5AA3B660A903}" srcOrd="1" destOrd="0" presId="urn:microsoft.com/office/officeart/2005/8/layout/orgChart1"/>
    <dgm:cxn modelId="{39566B8A-9A46-40EA-A2E4-0925495683FD}" type="presOf" srcId="{027B8121-A892-4991-9707-3B82601566CC}" destId="{F31EB842-15DE-4B7C-8367-876CAA69BA92}" srcOrd="0" destOrd="0" presId="urn:microsoft.com/office/officeart/2005/8/layout/orgChart1"/>
    <dgm:cxn modelId="{DAC7FB8B-DB7A-4385-AF59-298D92549161}" type="presOf" srcId="{6B41D401-579D-4E4E-A2A6-D00081BE9187}" destId="{8FCC4387-AF72-479D-9D0D-586B41F561EE}" srcOrd="0" destOrd="0" presId="urn:microsoft.com/office/officeart/2005/8/layout/orgChart1"/>
    <dgm:cxn modelId="{A73BC28F-3A06-4E21-88AE-92D04427DB1A}" type="presOf" srcId="{092C067F-E8BA-484D-A7A2-65D3B46B411B}" destId="{BA642E2D-FC7A-495D-A21B-807993ABC8E5}" srcOrd="0" destOrd="0" presId="urn:microsoft.com/office/officeart/2005/8/layout/orgChart1"/>
    <dgm:cxn modelId="{E7090C93-1FA4-4B46-8940-0112DAC76DA9}" type="presOf" srcId="{1A364F7F-1A29-42EE-B918-F7F0514EDAC9}" destId="{6614EA4A-D45B-4D63-89A8-0E353AEF92BF}" srcOrd="0" destOrd="0" presId="urn:microsoft.com/office/officeart/2005/8/layout/orgChart1"/>
    <dgm:cxn modelId="{FF4BA893-57D4-4767-8963-494CFFAC2077}" type="presOf" srcId="{3F0AF269-6217-4F4D-9131-B33E160D5E5E}" destId="{36D210A4-EC41-4FFC-B7BC-1F9573DD3690}" srcOrd="1" destOrd="0" presId="urn:microsoft.com/office/officeart/2005/8/layout/orgChart1"/>
    <dgm:cxn modelId="{DF1A0B94-24E1-4FC6-A4A6-59736490158B}" srcId="{027B8121-A892-4991-9707-3B82601566CC}" destId="{F4542CB6-07AA-4306-9578-2D9282E05FB5}" srcOrd="0" destOrd="0" parTransId="{300C6828-C372-497E-B0E9-238CF4B66A43}" sibTransId="{1102728D-320D-48F6-9BFB-C7DD0A0B510C}"/>
    <dgm:cxn modelId="{1C362C94-D880-4759-AEA9-ECD66EE7AAEF}" type="presOf" srcId="{873657F5-CBA2-4328-A753-CFEB39BEAE94}" destId="{A3AE6AE2-2DF0-4D81-A694-1F574F9531FF}" srcOrd="1" destOrd="0" presId="urn:microsoft.com/office/officeart/2005/8/layout/orgChart1"/>
    <dgm:cxn modelId="{4A3F5297-1EC6-4F04-8406-5A22BD68B2B2}" type="presOf" srcId="{EB3630FD-B6F8-4FE6-B64B-3EDFEBE434D0}" destId="{B4746FF9-639F-47E7-BB7A-2722C647BF2B}" srcOrd="0" destOrd="0" presId="urn:microsoft.com/office/officeart/2005/8/layout/orgChart1"/>
    <dgm:cxn modelId="{EEA5DE9C-E190-46A9-A89A-774A9F0BA966}" srcId="{027B8121-A892-4991-9707-3B82601566CC}" destId="{9E81039F-ECB5-4A87-8655-D95D46AA1D23}" srcOrd="1" destOrd="0" parTransId="{1A29BB2B-42BE-41C8-A095-F650A7414BAC}" sibTransId="{3EF66A04-20EF-4EA7-B5ED-D140E9388965}"/>
    <dgm:cxn modelId="{CF8C6A9E-AB45-416C-8D25-51A60AF864DD}" type="presOf" srcId="{1A364F7F-1A29-42EE-B918-F7F0514EDAC9}" destId="{A027F2E8-3BD8-4A1A-AECE-315E02B4D65D}" srcOrd="1" destOrd="0" presId="urn:microsoft.com/office/officeart/2005/8/layout/orgChart1"/>
    <dgm:cxn modelId="{6DA46F9F-76EB-4291-A3F4-18464E3EA653}" srcId="{E7AB9EDA-631C-4D9F-B42F-F818D8EFB016}" destId="{9D0E7949-1759-4389-8DD4-DABF1965893C}" srcOrd="3" destOrd="0" parTransId="{2920838E-69B5-443E-A811-295941D86F2E}" sibTransId="{59C8C177-0EBC-477C-86E6-AA3E4E61A703}"/>
    <dgm:cxn modelId="{40E11BA4-AD98-4C0A-9C65-09EFFB99ABE1}" type="presOf" srcId="{E699BD79-9E36-47E5-AD2E-BFF6A4BF51AE}" destId="{0D9AE14E-CAF9-4D48-96BB-1CFF8910C366}" srcOrd="0" destOrd="0" presId="urn:microsoft.com/office/officeart/2005/8/layout/orgChart1"/>
    <dgm:cxn modelId="{05F488A6-AEA4-4D93-86B0-0A0BC6DE07F5}" type="presOf" srcId="{300C6828-C372-497E-B0E9-238CF4B66A43}" destId="{CF061116-0A19-43D7-A661-39AA7BF7EE09}" srcOrd="0" destOrd="0" presId="urn:microsoft.com/office/officeart/2005/8/layout/orgChart1"/>
    <dgm:cxn modelId="{3AC943A9-DD12-4706-85E8-08E897F75AD1}" type="presOf" srcId="{E71C650F-7C66-4530-8FB6-7F8A8AC60562}" destId="{CCA35095-D2A0-4018-90E0-3A32F7B1DCDD}" srcOrd="0" destOrd="0" presId="urn:microsoft.com/office/officeart/2005/8/layout/orgChart1"/>
    <dgm:cxn modelId="{F617E4AD-7E2A-4AD3-AA73-A5214B240057}" type="presOf" srcId="{EB2974FD-FC4C-4166-BFE9-6F68901FD37E}" destId="{534AC590-98A4-4A61-9C8C-03453FB66C6A}" srcOrd="0" destOrd="0" presId="urn:microsoft.com/office/officeart/2005/8/layout/orgChart1"/>
    <dgm:cxn modelId="{A05845AE-3080-4AB0-AFCC-D62BDB02E226}" srcId="{69A8C323-804D-414E-A61B-30905CA34E40}" destId="{A4C1A386-241A-4337-B134-FD6F6312C569}" srcOrd="0" destOrd="0" parTransId="{623735BD-6930-4C9C-9E6B-70103EB45EBB}" sibTransId="{FC0E8251-4654-4346-8229-CB7B12FDDD5C}"/>
    <dgm:cxn modelId="{C9AA6DAE-76C6-41D6-976A-3EC180B9AC5D}" type="presOf" srcId="{027B8121-A892-4991-9707-3B82601566CC}" destId="{FC8DACBE-8B71-4873-9948-169CE0DDD7FF}" srcOrd="1" destOrd="0" presId="urn:microsoft.com/office/officeart/2005/8/layout/orgChart1"/>
    <dgm:cxn modelId="{9736A9B0-3684-4A93-B81A-DD44583D41E5}" type="presOf" srcId="{9E02B5E6-49E9-4F7B-AEDE-2836E53774BA}" destId="{5B712CBA-4372-421E-9B96-7FBA0FBD22E0}" srcOrd="1" destOrd="0" presId="urn:microsoft.com/office/officeart/2005/8/layout/orgChart1"/>
    <dgm:cxn modelId="{5E672DB1-5B92-4429-96A8-043F0FDD53F6}" type="presOf" srcId="{452C5C03-45CF-4E2E-84A1-2B1BF408E6A9}" destId="{B94705F2-99F0-4B51-9176-852836075847}" srcOrd="1" destOrd="0" presId="urn:microsoft.com/office/officeart/2005/8/layout/orgChart1"/>
    <dgm:cxn modelId="{B4D3A0B3-D11A-441A-A0CA-962BE4062030}" type="presOf" srcId="{C94FA9D6-11BD-468E-973B-27E97FB06BAC}" destId="{C8231E06-67AA-48D0-B3C6-C0B0E55DC776}" srcOrd="0" destOrd="0" presId="urn:microsoft.com/office/officeart/2005/8/layout/orgChart1"/>
    <dgm:cxn modelId="{495F42B6-4BC4-4D70-AA5A-6A502FFA8ECC}" type="presOf" srcId="{DEA94E21-48E5-4212-B92A-08FE10368003}" destId="{53EBBFA1-E603-48CA-807E-158B11DF245E}" srcOrd="0" destOrd="0" presId="urn:microsoft.com/office/officeart/2005/8/layout/orgChart1"/>
    <dgm:cxn modelId="{0AEAF3B7-FDE8-4E7F-84F0-AEC46E0B93F0}" type="presOf" srcId="{452C5C03-45CF-4E2E-84A1-2B1BF408E6A9}" destId="{7E4F7E0C-4884-4E93-BC79-E76082DBB756}" srcOrd="0" destOrd="0" presId="urn:microsoft.com/office/officeart/2005/8/layout/orgChart1"/>
    <dgm:cxn modelId="{D1FB1EBC-2045-42AA-96B6-18094481A6D5}" type="presOf" srcId="{69A8C323-804D-414E-A61B-30905CA34E40}" destId="{D162C0B7-8DCE-45C7-86FA-5CE248321EEC}" srcOrd="1" destOrd="0" presId="urn:microsoft.com/office/officeart/2005/8/layout/orgChart1"/>
    <dgm:cxn modelId="{F8DB3EBC-D24F-4E9A-9942-18C4E67ACD25}" type="presOf" srcId="{2920838E-69B5-443E-A811-295941D86F2E}" destId="{6771DC3C-937D-420A-BABC-0CEDDAA9FA32}" srcOrd="0" destOrd="0" presId="urn:microsoft.com/office/officeart/2005/8/layout/orgChart1"/>
    <dgm:cxn modelId="{0644C6BC-770E-4A4F-8356-6BEBE2E4A03D}" type="presOf" srcId="{1A29BB2B-42BE-41C8-A095-F650A7414BAC}" destId="{BFD2E88B-C14A-4FE0-B337-3BB96ACAD5B7}" srcOrd="0" destOrd="0" presId="urn:microsoft.com/office/officeart/2005/8/layout/orgChart1"/>
    <dgm:cxn modelId="{6B3C58C5-C659-4C5C-9E6C-50683195F88B}" srcId="{9E02B5E6-49E9-4F7B-AEDE-2836E53774BA}" destId="{027B8121-A892-4991-9707-3B82601566CC}" srcOrd="5" destOrd="0" parTransId="{5157521B-3BF6-43DF-A8C4-E04A49196844}" sibTransId="{7261AD69-6ED7-4810-9817-02115547CC32}"/>
    <dgm:cxn modelId="{BC7D30C7-94C9-41C4-BB13-2880A19B09BA}" srcId="{9E02B5E6-49E9-4F7B-AEDE-2836E53774BA}" destId="{EBFC5761-09B4-45BA-8992-7BFE8EDB3B5C}" srcOrd="6" destOrd="0" parTransId="{C6BAAD04-B3E3-476F-8EA9-207AFA9DA068}" sibTransId="{0C81FA0F-D872-46A9-A152-33E1D9965FBE}"/>
    <dgm:cxn modelId="{270076CB-74DD-4070-956F-99770B06666C}" type="presOf" srcId="{9105BC06-D446-4060-8704-EB516F955F6E}" destId="{C798439A-AF1C-4EB8-89D8-6262A9E6D787}" srcOrd="0" destOrd="0" presId="urn:microsoft.com/office/officeart/2005/8/layout/orgChart1"/>
    <dgm:cxn modelId="{1334FCCD-35AE-4080-8A35-72D78BF804CD}" srcId="{E71C650F-7C66-4530-8FB6-7F8A8AC60562}" destId="{9E02B5E6-49E9-4F7B-AEDE-2836E53774BA}" srcOrd="0" destOrd="0" parTransId="{2E07AC4F-A5D1-421E-8298-39E899065D15}" sibTransId="{DE137082-2690-4EFE-85D4-AA7F8BAB7FC7}"/>
    <dgm:cxn modelId="{F7E664CE-2368-4247-ADDA-037DD3B5E689}" type="presOf" srcId="{E1A1665E-6422-4F68-B536-12A89AAD5CAE}" destId="{BFA5CB81-80A7-4C80-845A-07C549CE7F9A}" srcOrd="0" destOrd="0" presId="urn:microsoft.com/office/officeart/2005/8/layout/orgChart1"/>
    <dgm:cxn modelId="{ACC43DCF-7D99-46F5-A6E4-24933406BB76}" srcId="{E7AB9EDA-631C-4D9F-B42F-F818D8EFB016}" destId="{3F0AF269-6217-4F4D-9131-B33E160D5E5E}" srcOrd="0" destOrd="0" parTransId="{D2F8E5CD-C484-487F-A170-B03AEB858920}" sibTransId="{4C6BA93A-93C0-45C6-847A-D6FC240655F0}"/>
    <dgm:cxn modelId="{A8A6F0CF-9ADF-403B-AF08-B2082F6CBECA}" type="presOf" srcId="{F59F2C37-FEF4-439B-A414-ABC9BD7E7765}" destId="{AF8861A3-CA1C-4EF4-A90B-27EA2940B5EB}" srcOrd="1" destOrd="0" presId="urn:microsoft.com/office/officeart/2005/8/layout/orgChart1"/>
    <dgm:cxn modelId="{7B3445D1-17C6-485F-9505-8B7B3F80D8A9}" srcId="{873657F5-CBA2-4328-A753-CFEB39BEAE94}" destId="{E699BD79-9E36-47E5-AD2E-BFF6A4BF51AE}" srcOrd="1" destOrd="0" parTransId="{00F752D3-D9FD-4C05-B23E-F3F3505A228A}" sibTransId="{967D97C3-6A8C-483C-A0DC-49E130F9EB76}"/>
    <dgm:cxn modelId="{51748AD1-06A8-4C24-A8B3-152A7B18D2FF}" type="presOf" srcId="{9E81039F-ECB5-4A87-8655-D95D46AA1D23}" destId="{0285D994-2CDE-4E0A-AF15-ACD8267A5183}" srcOrd="1" destOrd="0" presId="urn:microsoft.com/office/officeart/2005/8/layout/orgChart1"/>
    <dgm:cxn modelId="{C3E4F4D4-0664-4761-915B-DE100B298A8C}" type="presOf" srcId="{17E880AD-4802-4319-9890-F216EE901299}" destId="{A3BE7AB6-76D3-4AD2-8CE9-20C13BAF2E88}" srcOrd="1" destOrd="0" presId="urn:microsoft.com/office/officeart/2005/8/layout/orgChart1"/>
    <dgm:cxn modelId="{899313D7-371C-4AE9-90A2-29F93630A243}" type="presOf" srcId="{17E880AD-4802-4319-9890-F216EE901299}" destId="{7A62D1B4-122C-4094-9E9E-F4F8179A9C0A}" srcOrd="0" destOrd="0" presId="urn:microsoft.com/office/officeart/2005/8/layout/orgChart1"/>
    <dgm:cxn modelId="{C26F79DA-D38D-408B-AC91-B72E4543304C}" srcId="{E7AB9EDA-631C-4D9F-B42F-F818D8EFB016}" destId="{9105BC06-D446-4060-8704-EB516F955F6E}" srcOrd="4" destOrd="0" parTransId="{0FC6E4A8-2265-4765-B877-08371FDC84FB}" sibTransId="{54776044-0475-4691-9DE8-32A50F3DAE86}"/>
    <dgm:cxn modelId="{DF9361DC-87E0-4462-9628-8C0AC104E484}" srcId="{504FF013-7467-464B-A69D-607080444B1F}" destId="{B51DFC29-8A43-4001-BBE6-2B43A770FB1D}" srcOrd="2" destOrd="0" parTransId="{5693A4D5-4B4B-429D-990B-AA28F7716977}" sibTransId="{CD888D49-F284-4C09-9525-D67855FE9010}"/>
    <dgm:cxn modelId="{AE6198DD-F92D-4B79-BA53-3BF624A59954}" type="presOf" srcId="{9D0E7949-1759-4389-8DD4-DABF1965893C}" destId="{C3478068-7987-476B-BEC6-5EC703E43A27}" srcOrd="0" destOrd="0" presId="urn:microsoft.com/office/officeart/2005/8/layout/orgChart1"/>
    <dgm:cxn modelId="{0D7CCEDD-C903-4F20-9129-3CDA3E6C1C2D}" srcId="{9E02B5E6-49E9-4F7B-AEDE-2836E53774BA}" destId="{873657F5-CBA2-4328-A753-CFEB39BEAE94}" srcOrd="1" destOrd="0" parTransId="{E1A1665E-6422-4F68-B536-12A89AAD5CAE}" sibTransId="{6C99F278-9F4F-4AE3-A8E2-22CB217B4E4D}"/>
    <dgm:cxn modelId="{91A15EE3-B2D6-4094-A556-FFA4045575C5}" type="presOf" srcId="{B51DFC29-8A43-4001-BBE6-2B43A770FB1D}" destId="{C658B6BF-9445-4950-844F-2255EF507F51}" srcOrd="1" destOrd="0" presId="urn:microsoft.com/office/officeart/2005/8/layout/orgChart1"/>
    <dgm:cxn modelId="{30D57BE4-D1D2-482E-8778-F95E4ED7A801}" type="presOf" srcId="{A6CAE914-32EB-4884-B42E-88CAD1A4B254}" destId="{EB416B2C-B8C1-42A2-8535-A98DFFB01842}" srcOrd="0" destOrd="0" presId="urn:microsoft.com/office/officeart/2005/8/layout/orgChart1"/>
    <dgm:cxn modelId="{C75AAEEA-9141-41A0-9384-2D1F9C1EEC2B}" type="presOf" srcId="{F7491E90-D237-41A5-B006-3BAF6C2B782B}" destId="{960C64CD-D7C1-4142-9522-5F34E20A34F6}" srcOrd="1" destOrd="0" presId="urn:microsoft.com/office/officeart/2005/8/layout/orgChart1"/>
    <dgm:cxn modelId="{07AF39EC-942B-414D-A738-CC9F75C01D19}" type="presOf" srcId="{1089931E-C443-452C-9FFB-F14C8E19F9F7}" destId="{E523221B-1CBC-4C4B-A61C-6B4E02CA04BF}" srcOrd="0" destOrd="0" presId="urn:microsoft.com/office/officeart/2005/8/layout/orgChart1"/>
    <dgm:cxn modelId="{50FD9CEF-F60A-4154-B631-256470C171EF}" type="presOf" srcId="{F4542CB6-07AA-4306-9578-2D9282E05FB5}" destId="{E04BB6B0-8C25-4974-839A-C5383CE8776C}" srcOrd="0" destOrd="0" presId="urn:microsoft.com/office/officeart/2005/8/layout/orgChart1"/>
    <dgm:cxn modelId="{C4A5CCEF-98FF-4BE4-AAEE-FCE103F38316}" type="presOf" srcId="{504FF013-7467-464B-A69D-607080444B1F}" destId="{F905846C-47BF-4407-963A-0370AD8DDBF5}" srcOrd="0" destOrd="0" presId="urn:microsoft.com/office/officeart/2005/8/layout/orgChart1"/>
    <dgm:cxn modelId="{D0DA03F4-DA2A-49C6-8A1D-DF6D1553BC39}" srcId="{E7AB9EDA-631C-4D9F-B42F-F818D8EFB016}" destId="{92416676-7FA4-4DFE-A709-9AB95096BFA8}" srcOrd="2" destOrd="0" parTransId="{0B30C2B8-523E-4AC6-B02A-C2D5D4E93B6C}" sibTransId="{3D848515-2A8E-473C-99EC-03278CD09425}"/>
    <dgm:cxn modelId="{8985B3F7-DB91-408F-9AD5-D339E852C958}" type="presOf" srcId="{9105BC06-D446-4060-8704-EB516F955F6E}" destId="{83900CF3-A060-428B-8791-CCC3367C5551}" srcOrd="1" destOrd="0" presId="urn:microsoft.com/office/officeart/2005/8/layout/orgChart1"/>
    <dgm:cxn modelId="{1D2352FD-95C5-42FF-86FB-B0705D329195}" type="presOf" srcId="{E7AB9EDA-631C-4D9F-B42F-F818D8EFB016}" destId="{411BA2DA-97EA-41C8-9DED-5C3F0CE6B7FC}" srcOrd="0" destOrd="0" presId="urn:microsoft.com/office/officeart/2005/8/layout/orgChart1"/>
    <dgm:cxn modelId="{FAE49C51-6593-4FBC-93DA-602F6E3885C2}" type="presParOf" srcId="{CCA35095-D2A0-4018-90E0-3A32F7B1DCDD}" destId="{D16B7AE2-67C3-4CAB-B9A8-A094A0D59260}" srcOrd="0" destOrd="0" presId="urn:microsoft.com/office/officeart/2005/8/layout/orgChart1"/>
    <dgm:cxn modelId="{97EB39D5-4A59-47A1-80D8-F77536B49817}" type="presParOf" srcId="{D16B7AE2-67C3-4CAB-B9A8-A094A0D59260}" destId="{41E2D119-9A96-4F8B-99A1-3169FB2377D4}" srcOrd="0" destOrd="0" presId="urn:microsoft.com/office/officeart/2005/8/layout/orgChart1"/>
    <dgm:cxn modelId="{8B5B5B34-26DB-4D53-9C87-B7FCD2B26107}" type="presParOf" srcId="{41E2D119-9A96-4F8B-99A1-3169FB2377D4}" destId="{70DDDA08-6F0D-480D-8DA8-1CD6348CC580}" srcOrd="0" destOrd="0" presId="urn:microsoft.com/office/officeart/2005/8/layout/orgChart1"/>
    <dgm:cxn modelId="{517F4DAB-5FA1-4446-841B-ED23E410040C}" type="presParOf" srcId="{41E2D119-9A96-4F8B-99A1-3169FB2377D4}" destId="{5B712CBA-4372-421E-9B96-7FBA0FBD22E0}" srcOrd="1" destOrd="0" presId="urn:microsoft.com/office/officeart/2005/8/layout/orgChart1"/>
    <dgm:cxn modelId="{A03E99A2-4E64-4209-9AEA-7B81571188AF}" type="presParOf" srcId="{D16B7AE2-67C3-4CAB-B9A8-A094A0D59260}" destId="{6F232727-0A1F-4539-8F6E-81775AC744C5}" srcOrd="1" destOrd="0" presId="urn:microsoft.com/office/officeart/2005/8/layout/orgChart1"/>
    <dgm:cxn modelId="{32619EDD-8A36-46CD-BE57-1E54F50A2479}" type="presParOf" srcId="{6F232727-0A1F-4539-8F6E-81775AC744C5}" destId="{BFA5CB81-80A7-4C80-845A-07C549CE7F9A}" srcOrd="0" destOrd="0" presId="urn:microsoft.com/office/officeart/2005/8/layout/orgChart1"/>
    <dgm:cxn modelId="{2334FE53-7852-48D7-9623-9E7AC5199A55}" type="presParOf" srcId="{6F232727-0A1F-4539-8F6E-81775AC744C5}" destId="{AC6403C7-1F0F-471D-91E7-DE6331CAF06A}" srcOrd="1" destOrd="0" presId="urn:microsoft.com/office/officeart/2005/8/layout/orgChart1"/>
    <dgm:cxn modelId="{C8CEF6AC-C85D-4893-9365-2B79A3EA8A52}" type="presParOf" srcId="{AC6403C7-1F0F-471D-91E7-DE6331CAF06A}" destId="{39806421-05FB-4A3F-95C6-D22EAFFC897C}" srcOrd="0" destOrd="0" presId="urn:microsoft.com/office/officeart/2005/8/layout/orgChart1"/>
    <dgm:cxn modelId="{90232D83-20E7-4633-8073-CC976932C8A5}" type="presParOf" srcId="{39806421-05FB-4A3F-95C6-D22EAFFC897C}" destId="{BB0F9CA5-CE01-41C1-B232-EE6F5AB4F8CE}" srcOrd="0" destOrd="0" presId="urn:microsoft.com/office/officeart/2005/8/layout/orgChart1"/>
    <dgm:cxn modelId="{A5808BB0-F0B4-4184-9E13-C48CB2C3F400}" type="presParOf" srcId="{39806421-05FB-4A3F-95C6-D22EAFFC897C}" destId="{A3AE6AE2-2DF0-4D81-A694-1F574F9531FF}" srcOrd="1" destOrd="0" presId="urn:microsoft.com/office/officeart/2005/8/layout/orgChart1"/>
    <dgm:cxn modelId="{91E36BDC-4970-46E6-AAAC-52EB97A470A9}" type="presParOf" srcId="{AC6403C7-1F0F-471D-91E7-DE6331CAF06A}" destId="{2AB66D4B-3B07-4E95-9331-DAAA6CC5C8AE}" srcOrd="1" destOrd="0" presId="urn:microsoft.com/office/officeart/2005/8/layout/orgChart1"/>
    <dgm:cxn modelId="{074DD8D1-D295-4575-AE1A-438A2525291B}" type="presParOf" srcId="{2AB66D4B-3B07-4E95-9331-DAAA6CC5C8AE}" destId="{534AC590-98A4-4A61-9C8C-03453FB66C6A}" srcOrd="0" destOrd="0" presId="urn:microsoft.com/office/officeart/2005/8/layout/orgChart1"/>
    <dgm:cxn modelId="{BD7D0CD4-BFDD-4966-8A17-899F989E67F5}" type="presParOf" srcId="{2AB66D4B-3B07-4E95-9331-DAAA6CC5C8AE}" destId="{BC4638C0-C27E-44C9-90D8-8CEC4529C765}" srcOrd="1" destOrd="0" presId="urn:microsoft.com/office/officeart/2005/8/layout/orgChart1"/>
    <dgm:cxn modelId="{F54FF6F8-A15D-42BB-87F2-DB6AC840068E}" type="presParOf" srcId="{BC4638C0-C27E-44C9-90D8-8CEC4529C765}" destId="{DFD66CDE-9156-4A72-BE2B-A7F08888EA51}" srcOrd="0" destOrd="0" presId="urn:microsoft.com/office/officeart/2005/8/layout/orgChart1"/>
    <dgm:cxn modelId="{3C0425E9-43E6-44DF-99C1-20B916F6F848}" type="presParOf" srcId="{DFD66CDE-9156-4A72-BE2B-A7F08888EA51}" destId="{EB416B2C-B8C1-42A2-8535-A98DFFB01842}" srcOrd="0" destOrd="0" presId="urn:microsoft.com/office/officeart/2005/8/layout/orgChart1"/>
    <dgm:cxn modelId="{D10E9554-378C-4E7E-B919-6AEFA5B3AB69}" type="presParOf" srcId="{DFD66CDE-9156-4A72-BE2B-A7F08888EA51}" destId="{BC304188-10B1-4189-BEBC-1B53001ABC27}" srcOrd="1" destOrd="0" presId="urn:microsoft.com/office/officeart/2005/8/layout/orgChart1"/>
    <dgm:cxn modelId="{3E545472-2998-47BF-8D4D-545150C53B4C}" type="presParOf" srcId="{BC4638C0-C27E-44C9-90D8-8CEC4529C765}" destId="{55F5874D-BA6A-43F0-8ECF-DDBD31C3AF18}" srcOrd="1" destOrd="0" presId="urn:microsoft.com/office/officeart/2005/8/layout/orgChart1"/>
    <dgm:cxn modelId="{B1FA3B69-9853-4BB4-A9EB-C563EF4BACBC}" type="presParOf" srcId="{BC4638C0-C27E-44C9-90D8-8CEC4529C765}" destId="{19EC4E3D-4EFB-41EF-ADB0-B02C8CAB5C6E}" srcOrd="2" destOrd="0" presId="urn:microsoft.com/office/officeart/2005/8/layout/orgChart1"/>
    <dgm:cxn modelId="{E61C1DD8-1860-4627-82C0-82427AFF6827}" type="presParOf" srcId="{2AB66D4B-3B07-4E95-9331-DAAA6CC5C8AE}" destId="{6EE9E5E5-5115-4D11-8B29-D15421DAE43E}" srcOrd="2" destOrd="0" presId="urn:microsoft.com/office/officeart/2005/8/layout/orgChart1"/>
    <dgm:cxn modelId="{334349ED-2517-4C11-AB0B-4CE67C11A975}" type="presParOf" srcId="{2AB66D4B-3B07-4E95-9331-DAAA6CC5C8AE}" destId="{60DFA4A1-83CA-4601-AC11-9C6A963E4754}" srcOrd="3" destOrd="0" presId="urn:microsoft.com/office/officeart/2005/8/layout/orgChart1"/>
    <dgm:cxn modelId="{A5463103-50CE-4184-A389-419B8AA9EE6C}" type="presParOf" srcId="{60DFA4A1-83CA-4601-AC11-9C6A963E4754}" destId="{4ADDFE7B-AD28-4271-B24B-ABF8F302E63E}" srcOrd="0" destOrd="0" presId="urn:microsoft.com/office/officeart/2005/8/layout/orgChart1"/>
    <dgm:cxn modelId="{AA8ED3DE-C866-485C-A48B-E03BC976FB55}" type="presParOf" srcId="{4ADDFE7B-AD28-4271-B24B-ABF8F302E63E}" destId="{0D9AE14E-CAF9-4D48-96BB-1CFF8910C366}" srcOrd="0" destOrd="0" presId="urn:microsoft.com/office/officeart/2005/8/layout/orgChart1"/>
    <dgm:cxn modelId="{FEA99295-82BF-4FDD-AB6B-D40E08371252}" type="presParOf" srcId="{4ADDFE7B-AD28-4271-B24B-ABF8F302E63E}" destId="{A81FCDA0-D6B0-49C1-8719-F27358B1684C}" srcOrd="1" destOrd="0" presId="urn:microsoft.com/office/officeart/2005/8/layout/orgChart1"/>
    <dgm:cxn modelId="{F90F52E6-15F6-421D-8118-DD13759AC10B}" type="presParOf" srcId="{60DFA4A1-83CA-4601-AC11-9C6A963E4754}" destId="{16178A7F-6D4B-4085-A734-C2D42BF21341}" srcOrd="1" destOrd="0" presId="urn:microsoft.com/office/officeart/2005/8/layout/orgChart1"/>
    <dgm:cxn modelId="{2802C53F-288B-4243-B603-FFEE6D3629DF}" type="presParOf" srcId="{60DFA4A1-83CA-4601-AC11-9C6A963E4754}" destId="{32AA46DF-D095-48EC-B27C-1B47077545C9}" srcOrd="2" destOrd="0" presId="urn:microsoft.com/office/officeart/2005/8/layout/orgChart1"/>
    <dgm:cxn modelId="{3FEED159-EA5C-4B6B-8431-5B89697F8BAD}" type="presParOf" srcId="{AC6403C7-1F0F-471D-91E7-DE6331CAF06A}" destId="{D647C2A2-67FB-4433-8186-4474F00A4B62}" srcOrd="2" destOrd="0" presId="urn:microsoft.com/office/officeart/2005/8/layout/orgChart1"/>
    <dgm:cxn modelId="{5542A9FE-26FA-4DA3-A34B-57B40B2EB231}" type="presParOf" srcId="{6F232727-0A1F-4539-8F6E-81775AC744C5}" destId="{BA642E2D-FC7A-495D-A21B-807993ABC8E5}" srcOrd="2" destOrd="0" presId="urn:microsoft.com/office/officeart/2005/8/layout/orgChart1"/>
    <dgm:cxn modelId="{C2A0AD33-4DC1-415E-A4BD-187BF4A42700}" type="presParOf" srcId="{6F232727-0A1F-4539-8F6E-81775AC744C5}" destId="{1991E194-3055-458F-9919-0453EFE31008}" srcOrd="3" destOrd="0" presId="urn:microsoft.com/office/officeart/2005/8/layout/orgChart1"/>
    <dgm:cxn modelId="{4B246AD8-F42A-4BFE-ACCC-B9681316ADA7}" type="presParOf" srcId="{1991E194-3055-458F-9919-0453EFE31008}" destId="{95832DC1-BC94-46EF-B140-9E43381AA04B}" srcOrd="0" destOrd="0" presId="urn:microsoft.com/office/officeart/2005/8/layout/orgChart1"/>
    <dgm:cxn modelId="{8FDD0DBE-8815-4C87-B6D0-4C9D90E53346}" type="presParOf" srcId="{95832DC1-BC94-46EF-B140-9E43381AA04B}" destId="{78AD31A3-1201-4068-A52E-A583BF512E40}" srcOrd="0" destOrd="0" presId="urn:microsoft.com/office/officeart/2005/8/layout/orgChart1"/>
    <dgm:cxn modelId="{2B179829-AD6C-4B6B-A864-949FA9A5D2E2}" type="presParOf" srcId="{95832DC1-BC94-46EF-B140-9E43381AA04B}" destId="{D162C0B7-8DCE-45C7-86FA-5CE248321EEC}" srcOrd="1" destOrd="0" presId="urn:microsoft.com/office/officeart/2005/8/layout/orgChart1"/>
    <dgm:cxn modelId="{486BD809-AFEF-459A-AE46-A20B99379F0B}" type="presParOf" srcId="{1991E194-3055-458F-9919-0453EFE31008}" destId="{ECC0DBEE-A6B8-48CB-BC6B-B9988DEB87D2}" srcOrd="1" destOrd="0" presId="urn:microsoft.com/office/officeart/2005/8/layout/orgChart1"/>
    <dgm:cxn modelId="{0B7A852F-FE60-418D-B09A-450D179E6949}" type="presParOf" srcId="{ECC0DBEE-A6B8-48CB-BC6B-B9988DEB87D2}" destId="{B4322A2A-92DB-4585-92ED-80A840C95418}" srcOrd="0" destOrd="0" presId="urn:microsoft.com/office/officeart/2005/8/layout/orgChart1"/>
    <dgm:cxn modelId="{E237EE70-745B-4DB7-838C-E654D699F877}" type="presParOf" srcId="{ECC0DBEE-A6B8-48CB-BC6B-B9988DEB87D2}" destId="{4C66FC80-88FD-4B85-BC95-9B88F9BCAFC8}" srcOrd="1" destOrd="0" presId="urn:microsoft.com/office/officeart/2005/8/layout/orgChart1"/>
    <dgm:cxn modelId="{3C2FE145-1672-4127-AB1D-894C6CF15DE3}" type="presParOf" srcId="{4C66FC80-88FD-4B85-BC95-9B88F9BCAFC8}" destId="{9714EC69-8CF5-4C93-92AE-545FF4E8F50C}" srcOrd="0" destOrd="0" presId="urn:microsoft.com/office/officeart/2005/8/layout/orgChart1"/>
    <dgm:cxn modelId="{162FD2C6-12F9-465C-A5EA-72070C5F120A}" type="presParOf" srcId="{9714EC69-8CF5-4C93-92AE-545FF4E8F50C}" destId="{4FFAB427-AB66-4508-BDD1-28AA7EF10250}" srcOrd="0" destOrd="0" presId="urn:microsoft.com/office/officeart/2005/8/layout/orgChart1"/>
    <dgm:cxn modelId="{2FDB484E-E332-48EF-8756-49E61D6611E5}" type="presParOf" srcId="{9714EC69-8CF5-4C93-92AE-545FF4E8F50C}" destId="{B12E605E-E7AF-4DA7-9C9E-5C1054138814}" srcOrd="1" destOrd="0" presId="urn:microsoft.com/office/officeart/2005/8/layout/orgChart1"/>
    <dgm:cxn modelId="{792A7DF3-D027-4663-BF04-536E8030BE64}" type="presParOf" srcId="{4C66FC80-88FD-4B85-BC95-9B88F9BCAFC8}" destId="{12D8C79F-8AC8-4496-8E81-DBC7DF274FBE}" srcOrd="1" destOrd="0" presId="urn:microsoft.com/office/officeart/2005/8/layout/orgChart1"/>
    <dgm:cxn modelId="{56CA4250-0439-4654-A235-13BC1B8351AE}" type="presParOf" srcId="{4C66FC80-88FD-4B85-BC95-9B88F9BCAFC8}" destId="{2AD79E96-896C-46E9-AB64-CD578D16A6C4}" srcOrd="2" destOrd="0" presId="urn:microsoft.com/office/officeart/2005/8/layout/orgChart1"/>
    <dgm:cxn modelId="{14393CD8-30D0-4CEC-9213-B6A827E563DE}" type="presParOf" srcId="{ECC0DBEE-A6B8-48CB-BC6B-B9988DEB87D2}" destId="{C426EFC8-3872-49C5-BE1E-4E6D29E27F46}" srcOrd="2" destOrd="0" presId="urn:microsoft.com/office/officeart/2005/8/layout/orgChart1"/>
    <dgm:cxn modelId="{6EE413AD-D8C8-4464-A1DC-2511B55D9054}" type="presParOf" srcId="{ECC0DBEE-A6B8-48CB-BC6B-B9988DEB87D2}" destId="{1A6FFB47-98DD-4E30-AA31-E19C7E4AFC2F}" srcOrd="3" destOrd="0" presId="urn:microsoft.com/office/officeart/2005/8/layout/orgChart1"/>
    <dgm:cxn modelId="{5F057C44-C5D2-480E-8E74-B5252F0ECE49}" type="presParOf" srcId="{1A6FFB47-98DD-4E30-AA31-E19C7E4AFC2F}" destId="{F7D2B176-3568-457C-BD19-05005197B2FE}" srcOrd="0" destOrd="0" presId="urn:microsoft.com/office/officeart/2005/8/layout/orgChart1"/>
    <dgm:cxn modelId="{0F6C21B2-3598-45BD-880C-7243DCB00156}" type="presParOf" srcId="{F7D2B176-3568-457C-BD19-05005197B2FE}" destId="{C316CF8A-F329-4BD3-A375-447BDF65E51F}" srcOrd="0" destOrd="0" presId="urn:microsoft.com/office/officeart/2005/8/layout/orgChart1"/>
    <dgm:cxn modelId="{6DD73E66-ACA0-439C-BDD1-7CA3E4A99ACA}" type="presParOf" srcId="{F7D2B176-3568-457C-BD19-05005197B2FE}" destId="{174CF84E-A768-4ECB-BA10-F461435F66B5}" srcOrd="1" destOrd="0" presId="urn:microsoft.com/office/officeart/2005/8/layout/orgChart1"/>
    <dgm:cxn modelId="{73FEEBEA-A8DB-4EB6-AD6F-921ECE2B83BA}" type="presParOf" srcId="{1A6FFB47-98DD-4E30-AA31-E19C7E4AFC2F}" destId="{1B06AAC5-7782-4BBB-8D43-585ECEE72BA1}" srcOrd="1" destOrd="0" presId="urn:microsoft.com/office/officeart/2005/8/layout/orgChart1"/>
    <dgm:cxn modelId="{5C2F4CCD-2F7E-43EA-9A18-F9A104DE8125}" type="presParOf" srcId="{1A6FFB47-98DD-4E30-AA31-E19C7E4AFC2F}" destId="{ED030E6C-8BF3-4C41-A488-83DD8C3C1BE5}" srcOrd="2" destOrd="0" presId="urn:microsoft.com/office/officeart/2005/8/layout/orgChart1"/>
    <dgm:cxn modelId="{8A6F81D2-9B44-4FBF-83C2-4EE2FEE46578}" type="presParOf" srcId="{1991E194-3055-458F-9919-0453EFE31008}" destId="{8B08689D-F65D-4179-9A9B-D0FC5290725D}" srcOrd="2" destOrd="0" presId="urn:microsoft.com/office/officeart/2005/8/layout/orgChart1"/>
    <dgm:cxn modelId="{DD816696-6E6C-4111-BB5D-4E9B74496CFA}" type="presParOf" srcId="{6F232727-0A1F-4539-8F6E-81775AC744C5}" destId="{DFA6713C-6E54-4344-85E9-38F95B4F571F}" srcOrd="4" destOrd="0" presId="urn:microsoft.com/office/officeart/2005/8/layout/orgChart1"/>
    <dgm:cxn modelId="{E99D4C15-437A-4B16-9643-E3AC1B70BBAB}" type="presParOf" srcId="{6F232727-0A1F-4539-8F6E-81775AC744C5}" destId="{9041905C-69DC-4B5E-BDFF-529950F7C1DE}" srcOrd="5" destOrd="0" presId="urn:microsoft.com/office/officeart/2005/8/layout/orgChart1"/>
    <dgm:cxn modelId="{710F21B0-D3FE-4E04-B3DC-1732892FE273}" type="presParOf" srcId="{9041905C-69DC-4B5E-BDFF-529950F7C1DE}" destId="{40546FE3-E907-40A7-BCCC-69AE066506DA}" srcOrd="0" destOrd="0" presId="urn:microsoft.com/office/officeart/2005/8/layout/orgChart1"/>
    <dgm:cxn modelId="{1E1C81B5-D427-4DB9-B51D-D703F78A090B}" type="presParOf" srcId="{40546FE3-E907-40A7-BCCC-69AE066506DA}" destId="{F905846C-47BF-4407-963A-0370AD8DDBF5}" srcOrd="0" destOrd="0" presId="urn:microsoft.com/office/officeart/2005/8/layout/orgChart1"/>
    <dgm:cxn modelId="{1B575567-BBFD-42D9-9130-4D7F6E3FAD15}" type="presParOf" srcId="{40546FE3-E907-40A7-BCCC-69AE066506DA}" destId="{950BA1E1-089D-42AF-A846-7857CA05D8AF}" srcOrd="1" destOrd="0" presId="urn:microsoft.com/office/officeart/2005/8/layout/orgChart1"/>
    <dgm:cxn modelId="{AD71103E-4C4C-4FD0-A5A5-51EDE67A294B}" type="presParOf" srcId="{9041905C-69DC-4B5E-BDFF-529950F7C1DE}" destId="{35CE8AAC-C8CD-489D-8628-85831C015B81}" srcOrd="1" destOrd="0" presId="urn:microsoft.com/office/officeart/2005/8/layout/orgChart1"/>
    <dgm:cxn modelId="{254CD21F-11DB-41F0-9C6D-9F949AAB63D8}" type="presParOf" srcId="{35CE8AAC-C8CD-489D-8628-85831C015B81}" destId="{09CDB74E-9993-4777-B02F-0EADD3E28F2A}" srcOrd="0" destOrd="0" presId="urn:microsoft.com/office/officeart/2005/8/layout/orgChart1"/>
    <dgm:cxn modelId="{2D8D85DD-1DAA-419B-BBBD-0B7A8080D382}" type="presParOf" srcId="{35CE8AAC-C8CD-489D-8628-85831C015B81}" destId="{1949AC58-4BAA-4126-A3BB-BC749E028C86}" srcOrd="1" destOrd="0" presId="urn:microsoft.com/office/officeart/2005/8/layout/orgChart1"/>
    <dgm:cxn modelId="{87BA45D5-E5D4-4CFB-A3C5-54EC8FEB5B20}" type="presParOf" srcId="{1949AC58-4BAA-4126-A3BB-BC749E028C86}" destId="{84551C80-9BEF-4A0B-9B99-DDA09BB6AB36}" srcOrd="0" destOrd="0" presId="urn:microsoft.com/office/officeart/2005/8/layout/orgChart1"/>
    <dgm:cxn modelId="{F7465C65-C94A-4A11-B7A1-072F99DD5CAD}" type="presParOf" srcId="{84551C80-9BEF-4A0B-9B99-DDA09BB6AB36}" destId="{7B43079A-414B-4019-A14B-C89C5C036439}" srcOrd="0" destOrd="0" presId="urn:microsoft.com/office/officeart/2005/8/layout/orgChart1"/>
    <dgm:cxn modelId="{F2D0391F-FABF-4241-AE04-EF1C584C2161}" type="presParOf" srcId="{84551C80-9BEF-4A0B-9B99-DDA09BB6AB36}" destId="{2C788254-40C5-49F7-A0CC-D70CC1D7EE9E}" srcOrd="1" destOrd="0" presId="urn:microsoft.com/office/officeart/2005/8/layout/orgChart1"/>
    <dgm:cxn modelId="{E73460C8-6152-47A2-9BF4-A792094C877B}" type="presParOf" srcId="{1949AC58-4BAA-4126-A3BB-BC749E028C86}" destId="{D4BEBC32-95F0-4BEB-B90A-69D54BFBA356}" srcOrd="1" destOrd="0" presId="urn:microsoft.com/office/officeart/2005/8/layout/orgChart1"/>
    <dgm:cxn modelId="{6E936940-B885-4CE4-9F03-4E3A83CA2CAB}" type="presParOf" srcId="{1949AC58-4BAA-4126-A3BB-BC749E028C86}" destId="{836FB642-591A-44F7-8553-F65D3BAD7801}" srcOrd="2" destOrd="0" presId="urn:microsoft.com/office/officeart/2005/8/layout/orgChart1"/>
    <dgm:cxn modelId="{B4B6914E-8D4B-4A26-AE55-025FA3502AEC}" type="presParOf" srcId="{35CE8AAC-C8CD-489D-8628-85831C015B81}" destId="{D5BFB43F-4DF9-4F2C-AB6F-045B67FB3477}" srcOrd="2" destOrd="0" presId="urn:microsoft.com/office/officeart/2005/8/layout/orgChart1"/>
    <dgm:cxn modelId="{F20225F2-7CF4-47D7-B0D1-8D3F88B6BD0B}" type="presParOf" srcId="{35CE8AAC-C8CD-489D-8628-85831C015B81}" destId="{67B5BF45-BDC6-4E99-9B54-7BD7DED8F893}" srcOrd="3" destOrd="0" presId="urn:microsoft.com/office/officeart/2005/8/layout/orgChart1"/>
    <dgm:cxn modelId="{323BB75C-EC1C-4B09-B529-302DFB6A0BFC}" type="presParOf" srcId="{67B5BF45-BDC6-4E99-9B54-7BD7DED8F893}" destId="{1F567570-1CBA-4F51-8D57-63D1DB262FB3}" srcOrd="0" destOrd="0" presId="urn:microsoft.com/office/officeart/2005/8/layout/orgChart1"/>
    <dgm:cxn modelId="{78A4323C-6287-4A65-8BBD-F305F455791F}" type="presParOf" srcId="{1F567570-1CBA-4F51-8D57-63D1DB262FB3}" destId="{6614EA4A-D45B-4D63-89A8-0E353AEF92BF}" srcOrd="0" destOrd="0" presId="urn:microsoft.com/office/officeart/2005/8/layout/orgChart1"/>
    <dgm:cxn modelId="{EBCA3589-428D-4F40-AB92-E5EF9ED57728}" type="presParOf" srcId="{1F567570-1CBA-4F51-8D57-63D1DB262FB3}" destId="{A027F2E8-3BD8-4A1A-AECE-315E02B4D65D}" srcOrd="1" destOrd="0" presId="urn:microsoft.com/office/officeart/2005/8/layout/orgChart1"/>
    <dgm:cxn modelId="{668888F9-8B54-4249-803D-DFE7F88010C1}" type="presParOf" srcId="{67B5BF45-BDC6-4E99-9B54-7BD7DED8F893}" destId="{62BFA4E8-B0A3-4ADB-B2FC-A987E9D2525B}" srcOrd="1" destOrd="0" presId="urn:microsoft.com/office/officeart/2005/8/layout/orgChart1"/>
    <dgm:cxn modelId="{BA5EF27C-E684-4FA7-A953-F855150A5B93}" type="presParOf" srcId="{67B5BF45-BDC6-4E99-9B54-7BD7DED8F893}" destId="{3764F52F-4C67-464C-AFC2-92D95DA78C74}" srcOrd="2" destOrd="0" presId="urn:microsoft.com/office/officeart/2005/8/layout/orgChart1"/>
    <dgm:cxn modelId="{7C153863-C91D-4C4E-A0E8-B4CC3118E107}" type="presParOf" srcId="{35CE8AAC-C8CD-489D-8628-85831C015B81}" destId="{8F6FA77E-8BDC-417A-881A-950A330DA533}" srcOrd="4" destOrd="0" presId="urn:microsoft.com/office/officeart/2005/8/layout/orgChart1"/>
    <dgm:cxn modelId="{3DB709F1-FB73-40BE-83B7-E49990442CE6}" type="presParOf" srcId="{35CE8AAC-C8CD-489D-8628-85831C015B81}" destId="{6CDE0B8D-2BF9-437F-8740-8E4A4B0CA235}" srcOrd="5" destOrd="0" presId="urn:microsoft.com/office/officeart/2005/8/layout/orgChart1"/>
    <dgm:cxn modelId="{0D6F7D57-3E6A-47B6-AC4B-22D1FA27D046}" type="presParOf" srcId="{6CDE0B8D-2BF9-437F-8740-8E4A4B0CA235}" destId="{CF09908E-805D-4AAE-8265-3B0476E5109A}" srcOrd="0" destOrd="0" presId="urn:microsoft.com/office/officeart/2005/8/layout/orgChart1"/>
    <dgm:cxn modelId="{FB7EB356-22E9-4843-AC6E-188957B899EC}" type="presParOf" srcId="{CF09908E-805D-4AAE-8265-3B0476E5109A}" destId="{470CAAE9-28CC-4DAA-81DD-9B91746409E5}" srcOrd="0" destOrd="0" presId="urn:microsoft.com/office/officeart/2005/8/layout/orgChart1"/>
    <dgm:cxn modelId="{0F60CB66-2CF1-49DB-8433-FF878B9FA02D}" type="presParOf" srcId="{CF09908E-805D-4AAE-8265-3B0476E5109A}" destId="{C658B6BF-9445-4950-844F-2255EF507F51}" srcOrd="1" destOrd="0" presId="urn:microsoft.com/office/officeart/2005/8/layout/orgChart1"/>
    <dgm:cxn modelId="{BC822C70-E172-43F3-BE10-68EB2F1DE817}" type="presParOf" srcId="{6CDE0B8D-2BF9-437F-8740-8E4A4B0CA235}" destId="{C8D9BA51-677A-4B49-9754-1A812B98B9B5}" srcOrd="1" destOrd="0" presId="urn:microsoft.com/office/officeart/2005/8/layout/orgChart1"/>
    <dgm:cxn modelId="{92BAE1C0-402F-403A-AE91-B203ED9ED653}" type="presParOf" srcId="{6CDE0B8D-2BF9-437F-8740-8E4A4B0CA235}" destId="{A424E0D8-C8DB-4DCF-9D23-2676B0FE9FA9}" srcOrd="2" destOrd="0" presId="urn:microsoft.com/office/officeart/2005/8/layout/orgChart1"/>
    <dgm:cxn modelId="{79ECBAAB-408E-4D76-A6E7-29E0C81C15F1}" type="presParOf" srcId="{9041905C-69DC-4B5E-BDFF-529950F7C1DE}" destId="{D2E6D7DE-8217-4480-9AEF-72930C8BDF73}" srcOrd="2" destOrd="0" presId="urn:microsoft.com/office/officeart/2005/8/layout/orgChart1"/>
    <dgm:cxn modelId="{0BD561FF-4788-45EB-8C1D-ADA5D4230C73}" type="presParOf" srcId="{6F232727-0A1F-4539-8F6E-81775AC744C5}" destId="{4328EC55-EC6D-4C7F-A1F9-CE1680D78234}" srcOrd="6" destOrd="0" presId="urn:microsoft.com/office/officeart/2005/8/layout/orgChart1"/>
    <dgm:cxn modelId="{0F1F37EE-627B-442E-B7DD-AD276ECE56DC}" type="presParOf" srcId="{6F232727-0A1F-4539-8F6E-81775AC744C5}" destId="{13CB7F00-2B6E-430C-8942-5B820D0287BE}" srcOrd="7" destOrd="0" presId="urn:microsoft.com/office/officeart/2005/8/layout/orgChart1"/>
    <dgm:cxn modelId="{124ECCE2-AD34-402E-BEBF-869DE1E8E0C3}" type="presParOf" srcId="{13CB7F00-2B6E-430C-8942-5B820D0287BE}" destId="{4D72DE1A-58D5-4E84-9929-3A8860DD676E}" srcOrd="0" destOrd="0" presId="urn:microsoft.com/office/officeart/2005/8/layout/orgChart1"/>
    <dgm:cxn modelId="{C16A383A-8340-409B-BE1A-C13CE37C3360}" type="presParOf" srcId="{4D72DE1A-58D5-4E84-9929-3A8860DD676E}" destId="{411BA2DA-97EA-41C8-9DED-5C3F0CE6B7FC}" srcOrd="0" destOrd="0" presId="urn:microsoft.com/office/officeart/2005/8/layout/orgChart1"/>
    <dgm:cxn modelId="{A6EC8928-3B34-4644-8300-DB9436D3BBBA}" type="presParOf" srcId="{4D72DE1A-58D5-4E84-9929-3A8860DD676E}" destId="{24FB282F-4DF8-4B84-BECC-885C778BBAF8}" srcOrd="1" destOrd="0" presId="urn:microsoft.com/office/officeart/2005/8/layout/orgChart1"/>
    <dgm:cxn modelId="{379637B9-F3F4-433F-987C-2EE894854444}" type="presParOf" srcId="{13CB7F00-2B6E-430C-8942-5B820D0287BE}" destId="{27B41E5A-F77E-4497-9ECF-7CBC554459F6}" srcOrd="1" destOrd="0" presId="urn:microsoft.com/office/officeart/2005/8/layout/orgChart1"/>
    <dgm:cxn modelId="{6B707341-E661-4763-8EB6-1C424AE54D60}" type="presParOf" srcId="{27B41E5A-F77E-4497-9ECF-7CBC554459F6}" destId="{AACA8F36-E15D-43B6-B51F-DE31BAEF007D}" srcOrd="0" destOrd="0" presId="urn:microsoft.com/office/officeart/2005/8/layout/orgChart1"/>
    <dgm:cxn modelId="{AF64455C-E787-4773-AF46-630EE0AB2DD8}" type="presParOf" srcId="{27B41E5A-F77E-4497-9ECF-7CBC554459F6}" destId="{FF8B01E8-F5B5-4831-955B-0FC5ACA20ED8}" srcOrd="1" destOrd="0" presId="urn:microsoft.com/office/officeart/2005/8/layout/orgChart1"/>
    <dgm:cxn modelId="{24B23ACF-D5A1-4349-889A-995802C22B65}" type="presParOf" srcId="{FF8B01E8-F5B5-4831-955B-0FC5ACA20ED8}" destId="{1A68A7E5-3583-4936-8E65-06C1A6173454}" srcOrd="0" destOrd="0" presId="urn:microsoft.com/office/officeart/2005/8/layout/orgChart1"/>
    <dgm:cxn modelId="{D27D6721-20EA-4D64-807F-FFCE91A0409A}" type="presParOf" srcId="{1A68A7E5-3583-4936-8E65-06C1A6173454}" destId="{F2496BEF-FEDE-4B05-813D-E684B3EB261E}" srcOrd="0" destOrd="0" presId="urn:microsoft.com/office/officeart/2005/8/layout/orgChart1"/>
    <dgm:cxn modelId="{1683D151-10D9-4A9A-8C7A-C5BA97DBEF1D}" type="presParOf" srcId="{1A68A7E5-3583-4936-8E65-06C1A6173454}" destId="{36D210A4-EC41-4FFC-B7BC-1F9573DD3690}" srcOrd="1" destOrd="0" presId="urn:microsoft.com/office/officeart/2005/8/layout/orgChart1"/>
    <dgm:cxn modelId="{B0A645BB-B182-4A90-AA1B-0CD3CCDDCF45}" type="presParOf" srcId="{FF8B01E8-F5B5-4831-955B-0FC5ACA20ED8}" destId="{E2899183-242D-4EA0-AF5C-5CBD5E998D2E}" srcOrd="1" destOrd="0" presId="urn:microsoft.com/office/officeart/2005/8/layout/orgChart1"/>
    <dgm:cxn modelId="{8615C6CC-7D23-4A92-ACF2-6804E97D2F95}" type="presParOf" srcId="{FF8B01E8-F5B5-4831-955B-0FC5ACA20ED8}" destId="{A7C715E8-E3F9-471D-9279-F1291B13A87F}" srcOrd="2" destOrd="0" presId="urn:microsoft.com/office/officeart/2005/8/layout/orgChart1"/>
    <dgm:cxn modelId="{01B26D10-1A93-4796-805E-12888D7E5513}" type="presParOf" srcId="{27B41E5A-F77E-4497-9ECF-7CBC554459F6}" destId="{4B75EF4D-E5EB-48A3-9375-EB019CC247B3}" srcOrd="2" destOrd="0" presId="urn:microsoft.com/office/officeart/2005/8/layout/orgChart1"/>
    <dgm:cxn modelId="{B26BDE66-ECA9-4821-B7C2-CA034582C45B}" type="presParOf" srcId="{27B41E5A-F77E-4497-9ECF-7CBC554459F6}" destId="{AD7767FA-E58B-48E0-B33F-1437F28CBFE6}" srcOrd="3" destOrd="0" presId="urn:microsoft.com/office/officeart/2005/8/layout/orgChart1"/>
    <dgm:cxn modelId="{E1078BCF-82C2-402B-85EC-5585D1F0CD0B}" type="presParOf" srcId="{AD7767FA-E58B-48E0-B33F-1437F28CBFE6}" destId="{37F4CD66-FC92-46CD-9458-26F2989BCAAA}" srcOrd="0" destOrd="0" presId="urn:microsoft.com/office/officeart/2005/8/layout/orgChart1"/>
    <dgm:cxn modelId="{9B66E263-7227-418A-933E-0B9910E4996F}" type="presParOf" srcId="{37F4CD66-FC92-46CD-9458-26F2989BCAAA}" destId="{C8231E06-67AA-48D0-B3C6-C0B0E55DC776}" srcOrd="0" destOrd="0" presId="urn:microsoft.com/office/officeart/2005/8/layout/orgChart1"/>
    <dgm:cxn modelId="{A74FE430-89F4-456C-AE92-7965030FDF92}" type="presParOf" srcId="{37F4CD66-FC92-46CD-9458-26F2989BCAAA}" destId="{DCD8EA2B-8825-41EA-A221-5AA3B660A903}" srcOrd="1" destOrd="0" presId="urn:microsoft.com/office/officeart/2005/8/layout/orgChart1"/>
    <dgm:cxn modelId="{36BF256A-EF75-4783-8C74-9CBBA8F1F9F2}" type="presParOf" srcId="{AD7767FA-E58B-48E0-B33F-1437F28CBFE6}" destId="{19B3E505-20AC-44E4-8092-F1CBADAF7816}" srcOrd="1" destOrd="0" presId="urn:microsoft.com/office/officeart/2005/8/layout/orgChart1"/>
    <dgm:cxn modelId="{AAE9F52D-9D70-4714-A79F-84CC9665845F}" type="presParOf" srcId="{AD7767FA-E58B-48E0-B33F-1437F28CBFE6}" destId="{71A19C41-0976-40F0-9B3C-27A68B3D36B7}" srcOrd="2" destOrd="0" presId="urn:microsoft.com/office/officeart/2005/8/layout/orgChart1"/>
    <dgm:cxn modelId="{933520C7-7240-4A1B-8B45-E0BBC945FC60}" type="presParOf" srcId="{27B41E5A-F77E-4497-9ECF-7CBC554459F6}" destId="{AE9B99C5-C725-466D-B9F4-9A50B2ADB319}" srcOrd="4" destOrd="0" presId="urn:microsoft.com/office/officeart/2005/8/layout/orgChart1"/>
    <dgm:cxn modelId="{24DF07E9-BDF5-4713-87A9-E7492DB0B163}" type="presParOf" srcId="{27B41E5A-F77E-4497-9ECF-7CBC554459F6}" destId="{2A5EEEE4-4459-4B6D-A0A6-4429F95B7BAB}" srcOrd="5" destOrd="0" presId="urn:microsoft.com/office/officeart/2005/8/layout/orgChart1"/>
    <dgm:cxn modelId="{28571DFA-8B3F-42EF-973E-2161DF5B4372}" type="presParOf" srcId="{2A5EEEE4-4459-4B6D-A0A6-4429F95B7BAB}" destId="{42A95707-822E-4ECA-A99E-F4721EAA508E}" srcOrd="0" destOrd="0" presId="urn:microsoft.com/office/officeart/2005/8/layout/orgChart1"/>
    <dgm:cxn modelId="{7260E145-59B9-4EB9-8B51-1CA75820A9D2}" type="presParOf" srcId="{42A95707-822E-4ECA-A99E-F4721EAA508E}" destId="{9A122B4F-0E32-47C1-85D6-610484279EC9}" srcOrd="0" destOrd="0" presId="urn:microsoft.com/office/officeart/2005/8/layout/orgChart1"/>
    <dgm:cxn modelId="{0F369ECA-C9EF-489B-88D5-82C5B74E5633}" type="presParOf" srcId="{42A95707-822E-4ECA-A99E-F4721EAA508E}" destId="{DA963641-F245-42BC-B7CC-06C17C48BD50}" srcOrd="1" destOrd="0" presId="urn:microsoft.com/office/officeart/2005/8/layout/orgChart1"/>
    <dgm:cxn modelId="{831C47B5-D64E-4727-A473-EA577DB7C64D}" type="presParOf" srcId="{2A5EEEE4-4459-4B6D-A0A6-4429F95B7BAB}" destId="{7AB28DE3-54BC-4A7A-A528-A725F041CB20}" srcOrd="1" destOrd="0" presId="urn:microsoft.com/office/officeart/2005/8/layout/orgChart1"/>
    <dgm:cxn modelId="{8EBACB4F-AAC2-4196-9B31-83B68329AAFE}" type="presParOf" srcId="{2A5EEEE4-4459-4B6D-A0A6-4429F95B7BAB}" destId="{27BC64D6-E5FC-435D-BD77-C8B50292864F}" srcOrd="2" destOrd="0" presId="urn:microsoft.com/office/officeart/2005/8/layout/orgChart1"/>
    <dgm:cxn modelId="{1BF2C567-2843-493B-B7FE-B585EB928761}" type="presParOf" srcId="{27B41E5A-F77E-4497-9ECF-7CBC554459F6}" destId="{6771DC3C-937D-420A-BABC-0CEDDAA9FA32}" srcOrd="6" destOrd="0" presId="urn:microsoft.com/office/officeart/2005/8/layout/orgChart1"/>
    <dgm:cxn modelId="{40F7FD74-9810-4FAB-8139-6750875AE978}" type="presParOf" srcId="{27B41E5A-F77E-4497-9ECF-7CBC554459F6}" destId="{5F945D37-7833-4A60-8ADC-9896F5B0CC98}" srcOrd="7" destOrd="0" presId="urn:microsoft.com/office/officeart/2005/8/layout/orgChart1"/>
    <dgm:cxn modelId="{0EC0A967-0C5A-4C39-9416-65FE63B9D3F6}" type="presParOf" srcId="{5F945D37-7833-4A60-8ADC-9896F5B0CC98}" destId="{D1CAE182-3C7F-4D60-8FB6-BD1EC2B82E70}" srcOrd="0" destOrd="0" presId="urn:microsoft.com/office/officeart/2005/8/layout/orgChart1"/>
    <dgm:cxn modelId="{4965EC00-983B-4549-B202-DDCA7B2CC3A9}" type="presParOf" srcId="{D1CAE182-3C7F-4D60-8FB6-BD1EC2B82E70}" destId="{C3478068-7987-476B-BEC6-5EC703E43A27}" srcOrd="0" destOrd="0" presId="urn:microsoft.com/office/officeart/2005/8/layout/orgChart1"/>
    <dgm:cxn modelId="{640E60DC-C6C9-499A-9B1C-0F855C7CB844}" type="presParOf" srcId="{D1CAE182-3C7F-4D60-8FB6-BD1EC2B82E70}" destId="{C553CFCC-50DF-481F-8E64-D215B8F8C654}" srcOrd="1" destOrd="0" presId="urn:microsoft.com/office/officeart/2005/8/layout/orgChart1"/>
    <dgm:cxn modelId="{B4DA57B0-793D-4FF7-A2D3-09F751B16324}" type="presParOf" srcId="{5F945D37-7833-4A60-8ADC-9896F5B0CC98}" destId="{37CDB76A-947B-4BED-B90B-D116F372BEBE}" srcOrd="1" destOrd="0" presId="urn:microsoft.com/office/officeart/2005/8/layout/orgChart1"/>
    <dgm:cxn modelId="{D1B91C1D-D038-4AD6-8784-289D23C01D05}" type="presParOf" srcId="{5F945D37-7833-4A60-8ADC-9896F5B0CC98}" destId="{6A288B5D-A2B1-42D8-B199-4D1D51B8BF96}" srcOrd="2" destOrd="0" presId="urn:microsoft.com/office/officeart/2005/8/layout/orgChart1"/>
    <dgm:cxn modelId="{31647064-1A24-4AE8-B275-FBEB8860B83D}" type="presParOf" srcId="{27B41E5A-F77E-4497-9ECF-7CBC554459F6}" destId="{2DB0D225-65ED-448B-A75C-974D5B3DFE7F}" srcOrd="8" destOrd="0" presId="urn:microsoft.com/office/officeart/2005/8/layout/orgChart1"/>
    <dgm:cxn modelId="{6B2EFD93-2E45-4C3B-9058-195C6CA2DDA1}" type="presParOf" srcId="{27B41E5A-F77E-4497-9ECF-7CBC554459F6}" destId="{B368F426-2B23-4A57-B802-555FF61B0246}" srcOrd="9" destOrd="0" presId="urn:microsoft.com/office/officeart/2005/8/layout/orgChart1"/>
    <dgm:cxn modelId="{817A8B42-F208-4EC4-BEA1-0BFE39BCDB4B}" type="presParOf" srcId="{B368F426-2B23-4A57-B802-555FF61B0246}" destId="{00D65DFB-FEB6-4CA0-9E45-C6088628E96D}" srcOrd="0" destOrd="0" presId="urn:microsoft.com/office/officeart/2005/8/layout/orgChart1"/>
    <dgm:cxn modelId="{9A7AABBF-5AB9-4A73-834F-39B9871B8DAF}" type="presParOf" srcId="{00D65DFB-FEB6-4CA0-9E45-C6088628E96D}" destId="{C798439A-AF1C-4EB8-89D8-6262A9E6D787}" srcOrd="0" destOrd="0" presId="urn:microsoft.com/office/officeart/2005/8/layout/orgChart1"/>
    <dgm:cxn modelId="{C56FEFFA-C3B3-4B45-B20D-4E87A6DB633D}" type="presParOf" srcId="{00D65DFB-FEB6-4CA0-9E45-C6088628E96D}" destId="{83900CF3-A060-428B-8791-CCC3367C5551}" srcOrd="1" destOrd="0" presId="urn:microsoft.com/office/officeart/2005/8/layout/orgChart1"/>
    <dgm:cxn modelId="{8B3A28C3-3E4E-40CD-82AF-A0C5279D00D1}" type="presParOf" srcId="{B368F426-2B23-4A57-B802-555FF61B0246}" destId="{436AC841-44B6-4550-9177-C17949ED0D01}" srcOrd="1" destOrd="0" presId="urn:microsoft.com/office/officeart/2005/8/layout/orgChart1"/>
    <dgm:cxn modelId="{118C2BBC-C2BE-4A8C-975E-25233A7BC352}" type="presParOf" srcId="{B368F426-2B23-4A57-B802-555FF61B0246}" destId="{E4E3DEDF-008D-4638-858A-74CBB0A41EE5}" srcOrd="2" destOrd="0" presId="urn:microsoft.com/office/officeart/2005/8/layout/orgChart1"/>
    <dgm:cxn modelId="{D9A1F762-1C4F-40AD-B4EE-3434B32D9D64}" type="presParOf" srcId="{13CB7F00-2B6E-430C-8942-5B820D0287BE}" destId="{862511D8-A5AF-46CE-A5CD-8DC1120A350F}" srcOrd="2" destOrd="0" presId="urn:microsoft.com/office/officeart/2005/8/layout/orgChart1"/>
    <dgm:cxn modelId="{65B49A34-E255-41BE-AB9A-D75DEA77E02A}" type="presParOf" srcId="{6F232727-0A1F-4539-8F6E-81775AC744C5}" destId="{D842AA31-C954-4F5D-BD5B-CB4BEC90BB40}" srcOrd="8" destOrd="0" presId="urn:microsoft.com/office/officeart/2005/8/layout/orgChart1"/>
    <dgm:cxn modelId="{42D28F91-0883-4FA3-AC1C-0DF8CAA7C626}" type="presParOf" srcId="{6F232727-0A1F-4539-8F6E-81775AC744C5}" destId="{35AF89E9-64EF-49CE-B18A-AE7618966A90}" srcOrd="9" destOrd="0" presId="urn:microsoft.com/office/officeart/2005/8/layout/orgChart1"/>
    <dgm:cxn modelId="{567E8C59-DD83-4126-A49C-6019E4E7E7B7}" type="presParOf" srcId="{35AF89E9-64EF-49CE-B18A-AE7618966A90}" destId="{E2288B40-BFD2-4453-97A4-17C98F207B59}" srcOrd="0" destOrd="0" presId="urn:microsoft.com/office/officeart/2005/8/layout/orgChart1"/>
    <dgm:cxn modelId="{746CC3FF-4F72-478A-9CF4-268619E913CA}" type="presParOf" srcId="{E2288B40-BFD2-4453-97A4-17C98F207B59}" destId="{F31EB842-15DE-4B7C-8367-876CAA69BA92}" srcOrd="0" destOrd="0" presId="urn:microsoft.com/office/officeart/2005/8/layout/orgChart1"/>
    <dgm:cxn modelId="{2093421C-CEF8-4848-B9AB-87487B78F7D4}" type="presParOf" srcId="{E2288B40-BFD2-4453-97A4-17C98F207B59}" destId="{FC8DACBE-8B71-4873-9948-169CE0DDD7FF}" srcOrd="1" destOrd="0" presId="urn:microsoft.com/office/officeart/2005/8/layout/orgChart1"/>
    <dgm:cxn modelId="{E7DC4566-C34B-4A16-AFB9-D37BE4523D36}" type="presParOf" srcId="{35AF89E9-64EF-49CE-B18A-AE7618966A90}" destId="{A058DF3F-C196-4C96-A1CD-1E6C9DE89DFC}" srcOrd="1" destOrd="0" presId="urn:microsoft.com/office/officeart/2005/8/layout/orgChart1"/>
    <dgm:cxn modelId="{F0F0F420-8B4A-44A6-95A7-4BFEC9C39CD0}" type="presParOf" srcId="{A058DF3F-C196-4C96-A1CD-1E6C9DE89DFC}" destId="{CF061116-0A19-43D7-A661-39AA7BF7EE09}" srcOrd="0" destOrd="0" presId="urn:microsoft.com/office/officeart/2005/8/layout/orgChart1"/>
    <dgm:cxn modelId="{4531691B-A9BA-40A4-A997-B989223CD916}" type="presParOf" srcId="{A058DF3F-C196-4C96-A1CD-1E6C9DE89DFC}" destId="{1D1CB245-2087-4937-8BE1-98170F2F93F0}" srcOrd="1" destOrd="0" presId="urn:microsoft.com/office/officeart/2005/8/layout/orgChart1"/>
    <dgm:cxn modelId="{F4D729E6-8EB4-4166-93AF-409327B4C5AA}" type="presParOf" srcId="{1D1CB245-2087-4937-8BE1-98170F2F93F0}" destId="{AB69602B-5AF1-4CEC-B887-AACF1BEF105A}" srcOrd="0" destOrd="0" presId="urn:microsoft.com/office/officeart/2005/8/layout/orgChart1"/>
    <dgm:cxn modelId="{948D99FB-4458-4AFE-8781-BC41411D6FE3}" type="presParOf" srcId="{AB69602B-5AF1-4CEC-B887-AACF1BEF105A}" destId="{E04BB6B0-8C25-4974-839A-C5383CE8776C}" srcOrd="0" destOrd="0" presId="urn:microsoft.com/office/officeart/2005/8/layout/orgChart1"/>
    <dgm:cxn modelId="{CE3B02C9-0554-4E87-805B-BEFBF12B9834}" type="presParOf" srcId="{AB69602B-5AF1-4CEC-B887-AACF1BEF105A}" destId="{7B52DC69-13DD-44EC-B154-68A661DAE830}" srcOrd="1" destOrd="0" presId="urn:microsoft.com/office/officeart/2005/8/layout/orgChart1"/>
    <dgm:cxn modelId="{559B92CF-5138-4E12-B458-14487C04BAD2}" type="presParOf" srcId="{1D1CB245-2087-4937-8BE1-98170F2F93F0}" destId="{F9DBE885-4856-4CEC-BEB8-4C60B5741D61}" srcOrd="1" destOrd="0" presId="urn:microsoft.com/office/officeart/2005/8/layout/orgChart1"/>
    <dgm:cxn modelId="{64CB0625-6B20-4DFD-AA92-F28712DA24EA}" type="presParOf" srcId="{1D1CB245-2087-4937-8BE1-98170F2F93F0}" destId="{E5FBDCEF-4E01-4E22-9C8A-F6CFB9606792}" srcOrd="2" destOrd="0" presId="urn:microsoft.com/office/officeart/2005/8/layout/orgChart1"/>
    <dgm:cxn modelId="{3449C75A-B375-4286-867A-F13051620FC5}" type="presParOf" srcId="{A058DF3F-C196-4C96-A1CD-1E6C9DE89DFC}" destId="{BFD2E88B-C14A-4FE0-B337-3BB96ACAD5B7}" srcOrd="2" destOrd="0" presId="urn:microsoft.com/office/officeart/2005/8/layout/orgChart1"/>
    <dgm:cxn modelId="{1BB1E14C-21D3-4BDB-8168-5AB89B310C18}" type="presParOf" srcId="{A058DF3F-C196-4C96-A1CD-1E6C9DE89DFC}" destId="{0E2DEFE8-5F67-459A-AB5A-B1F5A7C86B32}" srcOrd="3" destOrd="0" presId="urn:microsoft.com/office/officeart/2005/8/layout/orgChart1"/>
    <dgm:cxn modelId="{7589EBBB-6332-42E6-B7B0-24014FF2D2B5}" type="presParOf" srcId="{0E2DEFE8-5F67-459A-AB5A-B1F5A7C86B32}" destId="{626CA719-ECE4-4598-8DC0-EB2C9BD89565}" srcOrd="0" destOrd="0" presId="urn:microsoft.com/office/officeart/2005/8/layout/orgChart1"/>
    <dgm:cxn modelId="{70C8EFF7-5219-4C68-9142-F6CD2ECB8EFA}" type="presParOf" srcId="{626CA719-ECE4-4598-8DC0-EB2C9BD89565}" destId="{5DF4D2A2-44AC-418F-91C2-28018414B6DB}" srcOrd="0" destOrd="0" presId="urn:microsoft.com/office/officeart/2005/8/layout/orgChart1"/>
    <dgm:cxn modelId="{54963579-9A70-4C6C-B139-C741334C6DB4}" type="presParOf" srcId="{626CA719-ECE4-4598-8DC0-EB2C9BD89565}" destId="{0285D994-2CDE-4E0A-AF15-ACD8267A5183}" srcOrd="1" destOrd="0" presId="urn:microsoft.com/office/officeart/2005/8/layout/orgChart1"/>
    <dgm:cxn modelId="{45D358FC-53B9-41C5-86CA-DE04E03210F5}" type="presParOf" srcId="{0E2DEFE8-5F67-459A-AB5A-B1F5A7C86B32}" destId="{9E6D9698-111F-49A7-9FFA-BCEBBE61327C}" srcOrd="1" destOrd="0" presId="urn:microsoft.com/office/officeart/2005/8/layout/orgChart1"/>
    <dgm:cxn modelId="{FB138D6F-872C-4035-B88B-25FAE582E51C}" type="presParOf" srcId="{0E2DEFE8-5F67-459A-AB5A-B1F5A7C86B32}" destId="{E2ECAE1C-67A7-4119-AFF3-07B61739F8AE}" srcOrd="2" destOrd="0" presId="urn:microsoft.com/office/officeart/2005/8/layout/orgChart1"/>
    <dgm:cxn modelId="{B9271947-F068-4CC6-BBDA-416CAAFC6DA8}" type="presParOf" srcId="{35AF89E9-64EF-49CE-B18A-AE7618966A90}" destId="{CE6DD1EF-7871-42FA-9D7E-8C90CE5AB621}" srcOrd="2" destOrd="0" presId="urn:microsoft.com/office/officeart/2005/8/layout/orgChart1"/>
    <dgm:cxn modelId="{CA4C7371-FAD0-4015-92B0-0EA9F5768C79}" type="presParOf" srcId="{6F232727-0A1F-4539-8F6E-81775AC744C5}" destId="{56C9D8FD-0ABD-48D0-B02D-4D88122AC24F}" srcOrd="10" destOrd="0" presId="urn:microsoft.com/office/officeart/2005/8/layout/orgChart1"/>
    <dgm:cxn modelId="{0365CCA2-620E-4574-8464-EE5492DD73F9}" type="presParOf" srcId="{6F232727-0A1F-4539-8F6E-81775AC744C5}" destId="{6CB0F54A-D5A3-452B-A3C6-A3CFC072BCE6}" srcOrd="11" destOrd="0" presId="urn:microsoft.com/office/officeart/2005/8/layout/orgChart1"/>
    <dgm:cxn modelId="{BC02FECB-7980-4F50-B5AC-AE0E45B3C42B}" type="presParOf" srcId="{6CB0F54A-D5A3-452B-A3C6-A3CFC072BCE6}" destId="{98D71B54-C763-4F11-9212-8C73CE848160}" srcOrd="0" destOrd="0" presId="urn:microsoft.com/office/officeart/2005/8/layout/orgChart1"/>
    <dgm:cxn modelId="{C920D822-3E37-4B43-A80A-A5610B5DC68A}" type="presParOf" srcId="{98D71B54-C763-4F11-9212-8C73CE848160}" destId="{47E55B7C-A606-4B83-B328-1C46EDC4C682}" srcOrd="0" destOrd="0" presId="urn:microsoft.com/office/officeart/2005/8/layout/orgChart1"/>
    <dgm:cxn modelId="{4CA85919-FE2D-464C-AA4F-635BFF7307D0}" type="presParOf" srcId="{98D71B54-C763-4F11-9212-8C73CE848160}" destId="{6826A0F7-F0AB-4707-91AF-A00639D9CF4E}" srcOrd="1" destOrd="0" presId="urn:microsoft.com/office/officeart/2005/8/layout/orgChart1"/>
    <dgm:cxn modelId="{2678184F-C7B0-4678-93CF-6024BE5ECC25}" type="presParOf" srcId="{6CB0F54A-D5A3-452B-A3C6-A3CFC072BCE6}" destId="{FBC15844-9432-4616-9558-A5652263E946}" srcOrd="1" destOrd="0" presId="urn:microsoft.com/office/officeart/2005/8/layout/orgChart1"/>
    <dgm:cxn modelId="{19B8AB29-B6E6-4CD4-90C8-319ACADADD51}" type="presParOf" srcId="{6CB0F54A-D5A3-452B-A3C6-A3CFC072BCE6}" destId="{E4AC49F6-BA48-43CD-BAEC-95E82FE49DDF}" srcOrd="2" destOrd="0" presId="urn:microsoft.com/office/officeart/2005/8/layout/orgChart1"/>
    <dgm:cxn modelId="{B1376B98-79CE-44F2-A188-5E36B7E4F0D3}" type="presParOf" srcId="{6F232727-0A1F-4539-8F6E-81775AC744C5}" destId="{A4AAEBBF-1CD8-492E-B9F7-3164198A9A37}" srcOrd="12" destOrd="0" presId="urn:microsoft.com/office/officeart/2005/8/layout/orgChart1"/>
    <dgm:cxn modelId="{D340770E-40DD-4E39-9F55-9F12AA205303}" type="presParOf" srcId="{6F232727-0A1F-4539-8F6E-81775AC744C5}" destId="{24522B3D-C525-41A3-9292-CB5FC51FF65C}" srcOrd="13" destOrd="0" presId="urn:microsoft.com/office/officeart/2005/8/layout/orgChart1"/>
    <dgm:cxn modelId="{80814F53-E56B-4CAE-B45C-DD2BEDE9E203}" type="presParOf" srcId="{24522B3D-C525-41A3-9292-CB5FC51FF65C}" destId="{E6E8D283-F985-4EB6-B2F7-0A0D27497ACF}" srcOrd="0" destOrd="0" presId="urn:microsoft.com/office/officeart/2005/8/layout/orgChart1"/>
    <dgm:cxn modelId="{3F023340-1AFF-45C4-8955-820C023BAFDF}" type="presParOf" srcId="{E6E8D283-F985-4EB6-B2F7-0A0D27497ACF}" destId="{483F3699-13A9-4AAD-BA9B-CDFA1298C044}" srcOrd="0" destOrd="0" presId="urn:microsoft.com/office/officeart/2005/8/layout/orgChart1"/>
    <dgm:cxn modelId="{68E9F0E3-94CA-413C-BD2C-C2280F30614C}" type="presParOf" srcId="{E6E8D283-F985-4EB6-B2F7-0A0D27497ACF}" destId="{AF8861A3-CA1C-4EF4-A90B-27EA2940B5EB}" srcOrd="1" destOrd="0" presId="urn:microsoft.com/office/officeart/2005/8/layout/orgChart1"/>
    <dgm:cxn modelId="{0949268F-C74C-4DD8-B4BF-95E7A6270832}" type="presParOf" srcId="{24522B3D-C525-41A3-9292-CB5FC51FF65C}" destId="{838EE4F4-AEF0-4B1D-9BE8-EA06BFA223E0}" srcOrd="1" destOrd="0" presId="urn:microsoft.com/office/officeart/2005/8/layout/orgChart1"/>
    <dgm:cxn modelId="{D777469C-BFDE-40F9-A078-A9F16C6DC9DC}" type="presParOf" srcId="{24522B3D-C525-41A3-9292-CB5FC51FF65C}" destId="{0E3A3491-A1CA-4971-AF9F-044452525C8B}" srcOrd="2" destOrd="0" presId="urn:microsoft.com/office/officeart/2005/8/layout/orgChart1"/>
    <dgm:cxn modelId="{E4FCFD05-522A-463D-815E-6A74BC447720}" type="presParOf" srcId="{6F232727-0A1F-4539-8F6E-81775AC744C5}" destId="{5C267041-0A9F-4121-985B-01B03936D962}" srcOrd="14" destOrd="0" presId="urn:microsoft.com/office/officeart/2005/8/layout/orgChart1"/>
    <dgm:cxn modelId="{2299E956-3824-400A-BCCF-F401A7789718}" type="presParOf" srcId="{6F232727-0A1F-4539-8F6E-81775AC744C5}" destId="{B1D5DA98-F87B-4D4A-A799-34EE192646CD}" srcOrd="15" destOrd="0" presId="urn:microsoft.com/office/officeart/2005/8/layout/orgChart1"/>
    <dgm:cxn modelId="{6BA802E6-8953-48FE-BEB1-DF8C2C767BA0}" type="presParOf" srcId="{B1D5DA98-F87B-4D4A-A799-34EE192646CD}" destId="{6764ABF0-229D-40CD-B879-F3DF8D548A86}" srcOrd="0" destOrd="0" presId="urn:microsoft.com/office/officeart/2005/8/layout/orgChart1"/>
    <dgm:cxn modelId="{25D5824B-9C9C-4155-B568-926191ED62C7}" type="presParOf" srcId="{6764ABF0-229D-40CD-B879-F3DF8D548A86}" destId="{53EBBFA1-E603-48CA-807E-158B11DF245E}" srcOrd="0" destOrd="0" presId="urn:microsoft.com/office/officeart/2005/8/layout/orgChart1"/>
    <dgm:cxn modelId="{53BEDD9E-DC60-435F-B46B-E2130500E35E}" type="presParOf" srcId="{6764ABF0-229D-40CD-B879-F3DF8D548A86}" destId="{4AE1C7A6-7274-45A8-B101-5D2780970C63}" srcOrd="1" destOrd="0" presId="urn:microsoft.com/office/officeart/2005/8/layout/orgChart1"/>
    <dgm:cxn modelId="{FDA41D91-7F00-42E7-9B31-173C3ABDFE0A}" type="presParOf" srcId="{B1D5DA98-F87B-4D4A-A799-34EE192646CD}" destId="{28390F14-1165-4D1C-9E60-71B31CAE6488}" srcOrd="1" destOrd="0" presId="urn:microsoft.com/office/officeart/2005/8/layout/orgChart1"/>
    <dgm:cxn modelId="{F3DE8468-1B34-4AE7-817E-05B8106B5D36}" type="presParOf" srcId="{B1D5DA98-F87B-4D4A-A799-34EE192646CD}" destId="{FF17131D-A292-4BEB-BB3E-6257FEBC7E2D}" srcOrd="2" destOrd="0" presId="urn:microsoft.com/office/officeart/2005/8/layout/orgChart1"/>
    <dgm:cxn modelId="{8BF0F985-B526-4B5F-9A61-50A191B36F9F}" type="presParOf" srcId="{6F232727-0A1F-4539-8F6E-81775AC744C5}" destId="{8FCC4387-AF72-479D-9D0D-586B41F561EE}" srcOrd="16" destOrd="0" presId="urn:microsoft.com/office/officeart/2005/8/layout/orgChart1"/>
    <dgm:cxn modelId="{698EB47B-DF86-4A91-B4AA-6F5F748D4A4C}" type="presParOf" srcId="{6F232727-0A1F-4539-8F6E-81775AC744C5}" destId="{DC3D04F3-E119-4F6C-98D6-5463836BC361}" srcOrd="17" destOrd="0" presId="urn:microsoft.com/office/officeart/2005/8/layout/orgChart1"/>
    <dgm:cxn modelId="{F88244BA-2F9E-4978-80A7-3D66CFED3E96}" type="presParOf" srcId="{DC3D04F3-E119-4F6C-98D6-5463836BC361}" destId="{B91CB967-0778-4F69-9F55-DD3EFFD0C158}" srcOrd="0" destOrd="0" presId="urn:microsoft.com/office/officeart/2005/8/layout/orgChart1"/>
    <dgm:cxn modelId="{70CBD889-DD42-4765-8BA1-1B126A351F13}" type="presParOf" srcId="{B91CB967-0778-4F69-9F55-DD3EFFD0C158}" destId="{B4746FF9-639F-47E7-BB7A-2722C647BF2B}" srcOrd="0" destOrd="0" presId="urn:microsoft.com/office/officeart/2005/8/layout/orgChart1"/>
    <dgm:cxn modelId="{AB210550-0C01-4B72-B72F-D79F430109D9}" type="presParOf" srcId="{B91CB967-0778-4F69-9F55-DD3EFFD0C158}" destId="{D4F95802-2789-4B23-850E-58A1BADEF153}" srcOrd="1" destOrd="0" presId="urn:microsoft.com/office/officeart/2005/8/layout/orgChart1"/>
    <dgm:cxn modelId="{E68D3039-86BB-4450-9F4B-42BE810887C2}" type="presParOf" srcId="{DC3D04F3-E119-4F6C-98D6-5463836BC361}" destId="{2F2E7C6D-B8BD-486F-B910-CC6358316284}" srcOrd="1" destOrd="0" presId="urn:microsoft.com/office/officeart/2005/8/layout/orgChart1"/>
    <dgm:cxn modelId="{052B9CE9-E350-421D-A6E5-F2145807A8CC}" type="presParOf" srcId="{DC3D04F3-E119-4F6C-98D6-5463836BC361}" destId="{D70EBDC2-2340-4ED1-BC87-9D7D97266B7F}" srcOrd="2" destOrd="0" presId="urn:microsoft.com/office/officeart/2005/8/layout/orgChart1"/>
    <dgm:cxn modelId="{EE7AF9FF-D074-473D-9A75-51EE6A27B889}" type="presParOf" srcId="{D16B7AE2-67C3-4CAB-B9A8-A094A0D59260}" destId="{7072394E-C563-44D4-922C-44BB9D425708}" srcOrd="2" destOrd="0" presId="urn:microsoft.com/office/officeart/2005/8/layout/orgChart1"/>
    <dgm:cxn modelId="{43664C30-34E0-4D0C-A998-A041EC80081B}" type="presParOf" srcId="{7072394E-C563-44D4-922C-44BB9D425708}" destId="{E523221B-1CBC-4C4B-A61C-6B4E02CA04BF}" srcOrd="0" destOrd="0" presId="urn:microsoft.com/office/officeart/2005/8/layout/orgChart1"/>
    <dgm:cxn modelId="{672A9528-C2B6-4375-93EE-158EE2D03D93}" type="presParOf" srcId="{7072394E-C563-44D4-922C-44BB9D425708}" destId="{CDE1FF3D-3912-4AA6-A0C3-DB9011A1E69A}" srcOrd="1" destOrd="0" presId="urn:microsoft.com/office/officeart/2005/8/layout/orgChart1"/>
    <dgm:cxn modelId="{AA1148C5-2684-4BEB-96B9-3F6E5D66FB48}" type="presParOf" srcId="{CDE1FF3D-3912-4AA6-A0C3-DB9011A1E69A}" destId="{CA9319CA-8F48-4FDA-A39A-D2D2784189FA}" srcOrd="0" destOrd="0" presId="urn:microsoft.com/office/officeart/2005/8/layout/orgChart1"/>
    <dgm:cxn modelId="{B832BED9-BCC4-44C2-B9C7-3AC0033640F1}" type="presParOf" srcId="{CA9319CA-8F48-4FDA-A39A-D2D2784189FA}" destId="{7E4F7E0C-4884-4E93-BC79-E76082DBB756}" srcOrd="0" destOrd="0" presId="urn:microsoft.com/office/officeart/2005/8/layout/orgChart1"/>
    <dgm:cxn modelId="{63510D15-23AF-4F54-8D10-93B35684156D}" type="presParOf" srcId="{CA9319CA-8F48-4FDA-A39A-D2D2784189FA}" destId="{B94705F2-99F0-4B51-9176-852836075847}" srcOrd="1" destOrd="0" presId="urn:microsoft.com/office/officeart/2005/8/layout/orgChart1"/>
    <dgm:cxn modelId="{45AC401E-3BF3-42CC-AB6B-A089F180B98A}" type="presParOf" srcId="{CDE1FF3D-3912-4AA6-A0C3-DB9011A1E69A}" destId="{AC905BE7-9C13-43C5-B50F-862AB2678C9C}" srcOrd="1" destOrd="0" presId="urn:microsoft.com/office/officeart/2005/8/layout/orgChart1"/>
    <dgm:cxn modelId="{B9A68E0E-B221-4592-8A32-E5220A995EBC}" type="presParOf" srcId="{CDE1FF3D-3912-4AA6-A0C3-DB9011A1E69A}" destId="{5CAD4341-9EF1-4B31-A9CC-4C76A1CAB80D}" srcOrd="2" destOrd="0" presId="urn:microsoft.com/office/officeart/2005/8/layout/orgChart1"/>
    <dgm:cxn modelId="{8C1436DA-2202-44BE-B20A-D95810B46556}" type="presParOf" srcId="{CCA35095-D2A0-4018-90E0-3A32F7B1DCDD}" destId="{BFFDD344-1E6D-4FA7-B697-625DC2CEC20F}" srcOrd="1" destOrd="0" presId="urn:microsoft.com/office/officeart/2005/8/layout/orgChart1"/>
    <dgm:cxn modelId="{38AEC7F7-1327-4DBF-87D3-09AC226784A1}" type="presParOf" srcId="{BFFDD344-1E6D-4FA7-B697-625DC2CEC20F}" destId="{89D0C54F-8D5A-4AE6-AF94-F4F55F1A775B}" srcOrd="0" destOrd="0" presId="urn:microsoft.com/office/officeart/2005/8/layout/orgChart1"/>
    <dgm:cxn modelId="{BA34018A-5F65-4072-A946-FED7C6714632}" type="presParOf" srcId="{89D0C54F-8D5A-4AE6-AF94-F4F55F1A775B}" destId="{7A62D1B4-122C-4094-9E9E-F4F8179A9C0A}" srcOrd="0" destOrd="0" presId="urn:microsoft.com/office/officeart/2005/8/layout/orgChart1"/>
    <dgm:cxn modelId="{C0E3A63F-9B06-4FCC-970B-525B8E567CEB}" type="presParOf" srcId="{89D0C54F-8D5A-4AE6-AF94-F4F55F1A775B}" destId="{A3BE7AB6-76D3-4AD2-8CE9-20C13BAF2E88}" srcOrd="1" destOrd="0" presId="urn:microsoft.com/office/officeart/2005/8/layout/orgChart1"/>
    <dgm:cxn modelId="{58E34B9B-BCAC-4266-83A6-A268C2A7510D}" type="presParOf" srcId="{BFFDD344-1E6D-4FA7-B697-625DC2CEC20F}" destId="{C45C8E5D-0AC7-4026-B588-8B4D3492EEB8}" srcOrd="1" destOrd="0" presId="urn:microsoft.com/office/officeart/2005/8/layout/orgChart1"/>
    <dgm:cxn modelId="{D1081AA4-3A63-4745-A736-4AC915EBADBE}" type="presParOf" srcId="{BFFDD344-1E6D-4FA7-B697-625DC2CEC20F}" destId="{984A6F92-2574-4747-BA83-54E5D467BA6A}" srcOrd="2" destOrd="0" presId="urn:microsoft.com/office/officeart/2005/8/layout/orgChart1"/>
    <dgm:cxn modelId="{AED37D9F-AB08-43A7-90BA-F401D4E4A289}" type="presParOf" srcId="{CCA35095-D2A0-4018-90E0-3A32F7B1DCDD}" destId="{2DCCA0D0-FD4B-4155-9222-3B83178E062A}" srcOrd="2" destOrd="0" presId="urn:microsoft.com/office/officeart/2005/8/layout/orgChart1"/>
    <dgm:cxn modelId="{B77348F6-B11A-4FED-A1DF-2E17EE22DB10}" type="presParOf" srcId="{2DCCA0D0-FD4B-4155-9222-3B83178E062A}" destId="{5C8D9C15-B0BA-4CC7-980D-4EC63300256E}" srcOrd="0" destOrd="0" presId="urn:microsoft.com/office/officeart/2005/8/layout/orgChart1"/>
    <dgm:cxn modelId="{D5C0BC0C-FE85-4CFF-AA21-996697B8BBC0}" type="presParOf" srcId="{5C8D9C15-B0BA-4CC7-980D-4EC63300256E}" destId="{5DA49F4E-684D-4BC2-B96B-659D3E870538}" srcOrd="0" destOrd="0" presId="urn:microsoft.com/office/officeart/2005/8/layout/orgChart1"/>
    <dgm:cxn modelId="{383CC12D-A379-4F90-99FA-1A4AFB7EA6A1}" type="presParOf" srcId="{5C8D9C15-B0BA-4CC7-980D-4EC63300256E}" destId="{960C64CD-D7C1-4142-9522-5F34E20A34F6}" srcOrd="1" destOrd="0" presId="urn:microsoft.com/office/officeart/2005/8/layout/orgChart1"/>
    <dgm:cxn modelId="{160FFB2F-4A6C-4E0E-A1A3-5D517A67A155}" type="presParOf" srcId="{2DCCA0D0-FD4B-4155-9222-3B83178E062A}" destId="{489FDE51-9C87-467B-AA65-6BF0B28E792D}" srcOrd="1" destOrd="0" presId="urn:microsoft.com/office/officeart/2005/8/layout/orgChart1"/>
    <dgm:cxn modelId="{F63E8851-E98A-4AAB-8F3D-54CB92D06A13}" type="presParOf" srcId="{2DCCA0D0-FD4B-4155-9222-3B83178E062A}" destId="{793AC867-11AF-456F-BE55-89FB6AD9F1C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23221B-1CBC-4C4B-A61C-6B4E02CA04BF}">
      <dsp:nvSpPr>
        <dsp:cNvPr id="0" name=""/>
        <dsp:cNvSpPr/>
      </dsp:nvSpPr>
      <dsp:spPr>
        <a:xfrm>
          <a:off x="5894084" y="837537"/>
          <a:ext cx="118095" cy="517368"/>
        </a:xfrm>
        <a:custGeom>
          <a:avLst/>
          <a:gdLst/>
          <a:ahLst/>
          <a:cxnLst/>
          <a:rect l="0" t="0" r="0" b="0"/>
          <a:pathLst>
            <a:path>
              <a:moveTo>
                <a:pt x="118095" y="0"/>
              </a:moveTo>
              <a:lnTo>
                <a:pt x="118095" y="517368"/>
              </a:lnTo>
              <a:lnTo>
                <a:pt x="0" y="517368"/>
              </a:lnTo>
            </a:path>
          </a:pathLst>
        </a:custGeom>
        <a:noFill/>
        <a:ln w="1905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CC4387-AF72-479D-9D0D-586B41F561EE}">
      <dsp:nvSpPr>
        <dsp:cNvPr id="0" name=""/>
        <dsp:cNvSpPr/>
      </dsp:nvSpPr>
      <dsp:spPr>
        <a:xfrm>
          <a:off x="6012180" y="837537"/>
          <a:ext cx="5443620" cy="10347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6642"/>
              </a:lnTo>
              <a:lnTo>
                <a:pt x="5443620" y="916642"/>
              </a:lnTo>
              <a:lnTo>
                <a:pt x="5443620" y="1034737"/>
              </a:lnTo>
            </a:path>
          </a:pathLst>
        </a:custGeom>
        <a:noFill/>
        <a:ln w="1905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267041-0A9F-4121-985B-01B03936D962}">
      <dsp:nvSpPr>
        <dsp:cNvPr id="0" name=""/>
        <dsp:cNvSpPr/>
      </dsp:nvSpPr>
      <dsp:spPr>
        <a:xfrm>
          <a:off x="6012180" y="837537"/>
          <a:ext cx="4082715" cy="10347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6642"/>
              </a:lnTo>
              <a:lnTo>
                <a:pt x="4082715" y="916642"/>
              </a:lnTo>
              <a:lnTo>
                <a:pt x="4082715" y="1034737"/>
              </a:lnTo>
            </a:path>
          </a:pathLst>
        </a:custGeom>
        <a:noFill/>
        <a:ln w="1905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AAEBBF-1CD8-492E-B9F7-3164198A9A37}">
      <dsp:nvSpPr>
        <dsp:cNvPr id="0" name=""/>
        <dsp:cNvSpPr/>
      </dsp:nvSpPr>
      <dsp:spPr>
        <a:xfrm>
          <a:off x="6012180" y="837537"/>
          <a:ext cx="2721810" cy="10347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6642"/>
              </a:lnTo>
              <a:lnTo>
                <a:pt x="2721810" y="916642"/>
              </a:lnTo>
              <a:lnTo>
                <a:pt x="2721810" y="1034737"/>
              </a:lnTo>
            </a:path>
          </a:pathLst>
        </a:custGeom>
        <a:noFill/>
        <a:ln w="1905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C9D8FD-0ABD-48D0-B02D-4D88122AC24F}">
      <dsp:nvSpPr>
        <dsp:cNvPr id="0" name=""/>
        <dsp:cNvSpPr/>
      </dsp:nvSpPr>
      <dsp:spPr>
        <a:xfrm>
          <a:off x="6012180" y="837537"/>
          <a:ext cx="1360905" cy="10347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6642"/>
              </a:lnTo>
              <a:lnTo>
                <a:pt x="1360905" y="916642"/>
              </a:lnTo>
              <a:lnTo>
                <a:pt x="1360905" y="1034737"/>
              </a:lnTo>
            </a:path>
          </a:pathLst>
        </a:custGeom>
        <a:noFill/>
        <a:ln w="1905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D2E88B-C14A-4FE0-B337-3BB96ACAD5B7}">
      <dsp:nvSpPr>
        <dsp:cNvPr id="0" name=""/>
        <dsp:cNvSpPr/>
      </dsp:nvSpPr>
      <dsp:spPr>
        <a:xfrm>
          <a:off x="5562293" y="2434633"/>
          <a:ext cx="168707" cy="13159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5916"/>
              </a:lnTo>
              <a:lnTo>
                <a:pt x="168707" y="1315916"/>
              </a:lnTo>
            </a:path>
          </a:pathLst>
        </a:custGeom>
        <a:noFill/>
        <a:ln w="19050" cap="flat" cmpd="sng" algn="ctr">
          <a:solidFill>
            <a:schemeClr val="accent4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061116-0A19-43D7-A661-39AA7BF7EE09}">
      <dsp:nvSpPr>
        <dsp:cNvPr id="0" name=""/>
        <dsp:cNvSpPr/>
      </dsp:nvSpPr>
      <dsp:spPr>
        <a:xfrm>
          <a:off x="5562293" y="2434633"/>
          <a:ext cx="168707" cy="5173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7368"/>
              </a:lnTo>
              <a:lnTo>
                <a:pt x="168707" y="517368"/>
              </a:lnTo>
            </a:path>
          </a:pathLst>
        </a:custGeom>
        <a:noFill/>
        <a:ln w="19050" cap="flat" cmpd="sng" algn="ctr">
          <a:solidFill>
            <a:schemeClr val="accent4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42AA31-C954-4F5D-BD5B-CB4BEC90BB40}">
      <dsp:nvSpPr>
        <dsp:cNvPr id="0" name=""/>
        <dsp:cNvSpPr/>
      </dsp:nvSpPr>
      <dsp:spPr>
        <a:xfrm>
          <a:off x="5966459" y="837537"/>
          <a:ext cx="91440" cy="103473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34737"/>
              </a:lnTo>
            </a:path>
          </a:pathLst>
        </a:custGeom>
        <a:noFill/>
        <a:ln w="1905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B0D225-65ED-448B-A75C-974D5B3DFE7F}">
      <dsp:nvSpPr>
        <dsp:cNvPr id="0" name=""/>
        <dsp:cNvSpPr/>
      </dsp:nvSpPr>
      <dsp:spPr>
        <a:xfrm>
          <a:off x="4201388" y="2434633"/>
          <a:ext cx="168707" cy="37115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1559"/>
              </a:lnTo>
              <a:lnTo>
                <a:pt x="168707" y="3711559"/>
              </a:lnTo>
            </a:path>
          </a:pathLst>
        </a:custGeom>
        <a:noFill/>
        <a:ln w="19050" cap="flat" cmpd="sng" algn="ctr">
          <a:solidFill>
            <a:schemeClr val="accent4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71DC3C-937D-420A-BABC-0CEDDAA9FA32}">
      <dsp:nvSpPr>
        <dsp:cNvPr id="0" name=""/>
        <dsp:cNvSpPr/>
      </dsp:nvSpPr>
      <dsp:spPr>
        <a:xfrm>
          <a:off x="4201388" y="2434633"/>
          <a:ext cx="168707" cy="2913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3012"/>
              </a:lnTo>
              <a:lnTo>
                <a:pt x="168707" y="2913012"/>
              </a:lnTo>
            </a:path>
          </a:pathLst>
        </a:custGeom>
        <a:noFill/>
        <a:ln w="19050" cap="flat" cmpd="sng" algn="ctr">
          <a:solidFill>
            <a:schemeClr val="accent4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9B99C5-C725-466D-B9F4-9A50B2ADB319}">
      <dsp:nvSpPr>
        <dsp:cNvPr id="0" name=""/>
        <dsp:cNvSpPr/>
      </dsp:nvSpPr>
      <dsp:spPr>
        <a:xfrm>
          <a:off x="4201388" y="2434633"/>
          <a:ext cx="168707" cy="21144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14464"/>
              </a:lnTo>
              <a:lnTo>
                <a:pt x="168707" y="2114464"/>
              </a:lnTo>
            </a:path>
          </a:pathLst>
        </a:custGeom>
        <a:noFill/>
        <a:ln w="19050" cap="flat" cmpd="sng" algn="ctr">
          <a:solidFill>
            <a:schemeClr val="accent4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75EF4D-E5EB-48A3-9375-EB019CC247B3}">
      <dsp:nvSpPr>
        <dsp:cNvPr id="0" name=""/>
        <dsp:cNvSpPr/>
      </dsp:nvSpPr>
      <dsp:spPr>
        <a:xfrm>
          <a:off x="4201388" y="2434633"/>
          <a:ext cx="168707" cy="13159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5916"/>
              </a:lnTo>
              <a:lnTo>
                <a:pt x="168707" y="1315916"/>
              </a:lnTo>
            </a:path>
          </a:pathLst>
        </a:custGeom>
        <a:noFill/>
        <a:ln w="19050" cap="flat" cmpd="sng" algn="ctr">
          <a:solidFill>
            <a:schemeClr val="accent4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CA8F36-E15D-43B6-B51F-DE31BAEF007D}">
      <dsp:nvSpPr>
        <dsp:cNvPr id="0" name=""/>
        <dsp:cNvSpPr/>
      </dsp:nvSpPr>
      <dsp:spPr>
        <a:xfrm>
          <a:off x="4201388" y="2434633"/>
          <a:ext cx="168707" cy="5173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7368"/>
              </a:lnTo>
              <a:lnTo>
                <a:pt x="168707" y="517368"/>
              </a:lnTo>
            </a:path>
          </a:pathLst>
        </a:custGeom>
        <a:noFill/>
        <a:ln w="19050" cap="flat" cmpd="sng" algn="ctr">
          <a:solidFill>
            <a:schemeClr val="accent4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28EC55-EC6D-4C7F-A1F9-CE1680D78234}">
      <dsp:nvSpPr>
        <dsp:cNvPr id="0" name=""/>
        <dsp:cNvSpPr/>
      </dsp:nvSpPr>
      <dsp:spPr>
        <a:xfrm>
          <a:off x="4651274" y="837537"/>
          <a:ext cx="1360905" cy="1034737"/>
        </a:xfrm>
        <a:custGeom>
          <a:avLst/>
          <a:gdLst/>
          <a:ahLst/>
          <a:cxnLst/>
          <a:rect l="0" t="0" r="0" b="0"/>
          <a:pathLst>
            <a:path>
              <a:moveTo>
                <a:pt x="1360905" y="0"/>
              </a:moveTo>
              <a:lnTo>
                <a:pt x="1360905" y="916642"/>
              </a:lnTo>
              <a:lnTo>
                <a:pt x="0" y="916642"/>
              </a:lnTo>
              <a:lnTo>
                <a:pt x="0" y="1034737"/>
              </a:lnTo>
            </a:path>
          </a:pathLst>
        </a:custGeom>
        <a:noFill/>
        <a:ln w="1905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6FA77E-8BDC-417A-881A-950A330DA533}">
      <dsp:nvSpPr>
        <dsp:cNvPr id="0" name=""/>
        <dsp:cNvSpPr/>
      </dsp:nvSpPr>
      <dsp:spPr>
        <a:xfrm>
          <a:off x="2840483" y="2434633"/>
          <a:ext cx="168707" cy="21144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14464"/>
              </a:lnTo>
              <a:lnTo>
                <a:pt x="168707" y="2114464"/>
              </a:lnTo>
            </a:path>
          </a:pathLst>
        </a:custGeom>
        <a:noFill/>
        <a:ln w="19050" cap="flat" cmpd="sng" algn="ctr">
          <a:solidFill>
            <a:schemeClr val="accent4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BFB43F-4DF9-4F2C-AB6F-045B67FB3477}">
      <dsp:nvSpPr>
        <dsp:cNvPr id="0" name=""/>
        <dsp:cNvSpPr/>
      </dsp:nvSpPr>
      <dsp:spPr>
        <a:xfrm>
          <a:off x="2840483" y="2434633"/>
          <a:ext cx="168707" cy="13159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5916"/>
              </a:lnTo>
              <a:lnTo>
                <a:pt x="168707" y="1315916"/>
              </a:lnTo>
            </a:path>
          </a:pathLst>
        </a:custGeom>
        <a:noFill/>
        <a:ln w="19050" cap="flat" cmpd="sng" algn="ctr">
          <a:solidFill>
            <a:schemeClr val="accent4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CDB74E-9993-4777-B02F-0EADD3E28F2A}">
      <dsp:nvSpPr>
        <dsp:cNvPr id="0" name=""/>
        <dsp:cNvSpPr/>
      </dsp:nvSpPr>
      <dsp:spPr>
        <a:xfrm>
          <a:off x="2840483" y="2434633"/>
          <a:ext cx="168707" cy="5173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7368"/>
              </a:lnTo>
              <a:lnTo>
                <a:pt x="168707" y="517368"/>
              </a:lnTo>
            </a:path>
          </a:pathLst>
        </a:custGeom>
        <a:noFill/>
        <a:ln w="19050" cap="flat" cmpd="sng" algn="ctr">
          <a:solidFill>
            <a:schemeClr val="accent4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A6713C-6E54-4344-85E9-38F95B4F571F}">
      <dsp:nvSpPr>
        <dsp:cNvPr id="0" name=""/>
        <dsp:cNvSpPr/>
      </dsp:nvSpPr>
      <dsp:spPr>
        <a:xfrm>
          <a:off x="3290369" y="837537"/>
          <a:ext cx="2721810" cy="1034737"/>
        </a:xfrm>
        <a:custGeom>
          <a:avLst/>
          <a:gdLst/>
          <a:ahLst/>
          <a:cxnLst/>
          <a:rect l="0" t="0" r="0" b="0"/>
          <a:pathLst>
            <a:path>
              <a:moveTo>
                <a:pt x="2721810" y="0"/>
              </a:moveTo>
              <a:lnTo>
                <a:pt x="2721810" y="916642"/>
              </a:lnTo>
              <a:lnTo>
                <a:pt x="0" y="916642"/>
              </a:lnTo>
              <a:lnTo>
                <a:pt x="0" y="1034737"/>
              </a:lnTo>
            </a:path>
          </a:pathLst>
        </a:custGeom>
        <a:noFill/>
        <a:ln w="1905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26EFC8-3872-49C5-BE1E-4E6D29E27F46}">
      <dsp:nvSpPr>
        <dsp:cNvPr id="0" name=""/>
        <dsp:cNvSpPr/>
      </dsp:nvSpPr>
      <dsp:spPr>
        <a:xfrm>
          <a:off x="1479578" y="2434633"/>
          <a:ext cx="168707" cy="13159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5916"/>
              </a:lnTo>
              <a:lnTo>
                <a:pt x="168707" y="1315916"/>
              </a:lnTo>
            </a:path>
          </a:pathLst>
        </a:custGeom>
        <a:noFill/>
        <a:ln w="19050" cap="flat" cmpd="sng" algn="ctr">
          <a:solidFill>
            <a:schemeClr val="accent4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322A2A-92DB-4585-92ED-80A840C95418}">
      <dsp:nvSpPr>
        <dsp:cNvPr id="0" name=""/>
        <dsp:cNvSpPr/>
      </dsp:nvSpPr>
      <dsp:spPr>
        <a:xfrm>
          <a:off x="1479578" y="2434633"/>
          <a:ext cx="168707" cy="5173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7368"/>
              </a:lnTo>
              <a:lnTo>
                <a:pt x="168707" y="517368"/>
              </a:lnTo>
            </a:path>
          </a:pathLst>
        </a:custGeom>
        <a:noFill/>
        <a:ln w="19050" cap="flat" cmpd="sng" algn="ctr">
          <a:solidFill>
            <a:schemeClr val="accent4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642E2D-FC7A-495D-A21B-807993ABC8E5}">
      <dsp:nvSpPr>
        <dsp:cNvPr id="0" name=""/>
        <dsp:cNvSpPr/>
      </dsp:nvSpPr>
      <dsp:spPr>
        <a:xfrm>
          <a:off x="1929464" y="837537"/>
          <a:ext cx="4082715" cy="1034737"/>
        </a:xfrm>
        <a:custGeom>
          <a:avLst/>
          <a:gdLst/>
          <a:ahLst/>
          <a:cxnLst/>
          <a:rect l="0" t="0" r="0" b="0"/>
          <a:pathLst>
            <a:path>
              <a:moveTo>
                <a:pt x="4082715" y="0"/>
              </a:moveTo>
              <a:lnTo>
                <a:pt x="4082715" y="916642"/>
              </a:lnTo>
              <a:lnTo>
                <a:pt x="0" y="916642"/>
              </a:lnTo>
              <a:lnTo>
                <a:pt x="0" y="1034737"/>
              </a:lnTo>
            </a:path>
          </a:pathLst>
        </a:custGeom>
        <a:noFill/>
        <a:ln w="1905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E9E5E5-5115-4D11-8B29-D15421DAE43E}">
      <dsp:nvSpPr>
        <dsp:cNvPr id="0" name=""/>
        <dsp:cNvSpPr/>
      </dsp:nvSpPr>
      <dsp:spPr>
        <a:xfrm>
          <a:off x="118673" y="2434633"/>
          <a:ext cx="168707" cy="13159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5916"/>
              </a:lnTo>
              <a:lnTo>
                <a:pt x="168707" y="1315916"/>
              </a:lnTo>
            </a:path>
          </a:pathLst>
        </a:custGeom>
        <a:noFill/>
        <a:ln w="19050" cap="flat" cmpd="sng" algn="ctr">
          <a:solidFill>
            <a:schemeClr val="accent4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4AC590-98A4-4A61-9C8C-03453FB66C6A}">
      <dsp:nvSpPr>
        <dsp:cNvPr id="0" name=""/>
        <dsp:cNvSpPr/>
      </dsp:nvSpPr>
      <dsp:spPr>
        <a:xfrm>
          <a:off x="118673" y="2434633"/>
          <a:ext cx="168707" cy="5173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7368"/>
              </a:lnTo>
              <a:lnTo>
                <a:pt x="168707" y="517368"/>
              </a:lnTo>
            </a:path>
          </a:pathLst>
        </a:custGeom>
        <a:noFill/>
        <a:ln w="19050" cap="flat" cmpd="sng" algn="ctr">
          <a:solidFill>
            <a:schemeClr val="accent4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A5CB81-80A7-4C80-845A-07C549CE7F9A}">
      <dsp:nvSpPr>
        <dsp:cNvPr id="0" name=""/>
        <dsp:cNvSpPr/>
      </dsp:nvSpPr>
      <dsp:spPr>
        <a:xfrm>
          <a:off x="568559" y="837537"/>
          <a:ext cx="5443620" cy="1034737"/>
        </a:xfrm>
        <a:custGeom>
          <a:avLst/>
          <a:gdLst/>
          <a:ahLst/>
          <a:cxnLst/>
          <a:rect l="0" t="0" r="0" b="0"/>
          <a:pathLst>
            <a:path>
              <a:moveTo>
                <a:pt x="5443620" y="0"/>
              </a:moveTo>
              <a:lnTo>
                <a:pt x="5443620" y="916642"/>
              </a:lnTo>
              <a:lnTo>
                <a:pt x="0" y="916642"/>
              </a:lnTo>
              <a:lnTo>
                <a:pt x="0" y="1034737"/>
              </a:lnTo>
            </a:path>
          </a:pathLst>
        </a:custGeom>
        <a:noFill/>
        <a:ln w="1905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DDDA08-6F0D-480D-8DA8-1CD6348CC580}">
      <dsp:nvSpPr>
        <dsp:cNvPr id="0" name=""/>
        <dsp:cNvSpPr/>
      </dsp:nvSpPr>
      <dsp:spPr>
        <a:xfrm>
          <a:off x="5449822" y="275180"/>
          <a:ext cx="1124715" cy="562357"/>
        </a:xfrm>
        <a:prstGeom prst="rect">
          <a:avLst/>
        </a:prstGeom>
        <a:solidFill>
          <a:schemeClr val="accent4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Kristen Middleton and Meagan Daup, Co-Presidents</a:t>
          </a:r>
        </a:p>
      </dsp:txBody>
      <dsp:txXfrm>
        <a:off x="5449822" y="275180"/>
        <a:ext cx="1124715" cy="562357"/>
      </dsp:txXfrm>
    </dsp:sp>
    <dsp:sp modelId="{BB0F9CA5-CE01-41C1-B232-EE6F5AB4F8CE}">
      <dsp:nvSpPr>
        <dsp:cNvPr id="0" name=""/>
        <dsp:cNvSpPr/>
      </dsp:nvSpPr>
      <dsp:spPr>
        <a:xfrm>
          <a:off x="6201" y="1872275"/>
          <a:ext cx="1124715" cy="562357"/>
        </a:xfrm>
        <a:prstGeom prst="rect">
          <a:avLst/>
        </a:prstGeom>
        <a:solidFill>
          <a:schemeClr val="accent4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Jessica Bertz, EVP</a:t>
          </a:r>
        </a:p>
      </dsp:txBody>
      <dsp:txXfrm>
        <a:off x="6201" y="1872275"/>
        <a:ext cx="1124715" cy="562357"/>
      </dsp:txXfrm>
    </dsp:sp>
    <dsp:sp modelId="{EB416B2C-B8C1-42A2-8535-A98DFFB01842}">
      <dsp:nvSpPr>
        <dsp:cNvPr id="0" name=""/>
        <dsp:cNvSpPr/>
      </dsp:nvSpPr>
      <dsp:spPr>
        <a:xfrm>
          <a:off x="287380" y="2670823"/>
          <a:ext cx="1124715" cy="562357"/>
        </a:xfrm>
        <a:prstGeom prst="rect">
          <a:avLst/>
        </a:prstGeom>
        <a:solidFill>
          <a:schemeClr val="tx2">
            <a:lumMod val="90000"/>
            <a:lumOff val="1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Roosevelt Fenelus, IT</a:t>
          </a:r>
        </a:p>
      </dsp:txBody>
      <dsp:txXfrm>
        <a:off x="287380" y="2670823"/>
        <a:ext cx="1124715" cy="562357"/>
      </dsp:txXfrm>
    </dsp:sp>
    <dsp:sp modelId="{0D9AE14E-CAF9-4D48-96BB-1CFF8910C366}">
      <dsp:nvSpPr>
        <dsp:cNvPr id="0" name=""/>
        <dsp:cNvSpPr/>
      </dsp:nvSpPr>
      <dsp:spPr>
        <a:xfrm>
          <a:off x="287380" y="3469371"/>
          <a:ext cx="1124715" cy="562357"/>
        </a:xfrm>
        <a:prstGeom prst="rect">
          <a:avLst/>
        </a:prstGeom>
        <a:solidFill>
          <a:schemeClr val="tx2">
            <a:lumMod val="90000"/>
            <a:lumOff val="1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Anna Kristin Wilson and Rochelle Beard, Marketing</a:t>
          </a:r>
        </a:p>
      </dsp:txBody>
      <dsp:txXfrm>
        <a:off x="287380" y="3469371"/>
        <a:ext cx="1124715" cy="562357"/>
      </dsp:txXfrm>
    </dsp:sp>
    <dsp:sp modelId="{78AD31A3-1201-4068-A52E-A583BF512E40}">
      <dsp:nvSpPr>
        <dsp:cNvPr id="0" name=""/>
        <dsp:cNvSpPr/>
      </dsp:nvSpPr>
      <dsp:spPr>
        <a:xfrm>
          <a:off x="1367106" y="1872275"/>
          <a:ext cx="1124715" cy="562357"/>
        </a:xfrm>
        <a:prstGeom prst="rect">
          <a:avLst/>
        </a:prstGeom>
        <a:solidFill>
          <a:schemeClr val="accent4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Brooke Jackson, HS VP</a:t>
          </a:r>
          <a:endParaRPr lang="en-US" sz="1000" kern="1200" dirty="0"/>
        </a:p>
      </dsp:txBody>
      <dsp:txXfrm>
        <a:off x="1367106" y="1872275"/>
        <a:ext cx="1124715" cy="562357"/>
      </dsp:txXfrm>
    </dsp:sp>
    <dsp:sp modelId="{4FFAB427-AB66-4508-BDD1-28AA7EF10250}">
      <dsp:nvSpPr>
        <dsp:cNvPr id="0" name=""/>
        <dsp:cNvSpPr/>
      </dsp:nvSpPr>
      <dsp:spPr>
        <a:xfrm>
          <a:off x="1648285" y="2670823"/>
          <a:ext cx="1124715" cy="562357"/>
        </a:xfrm>
        <a:prstGeom prst="rect">
          <a:avLst/>
        </a:prstGeom>
        <a:solidFill>
          <a:schemeClr val="tx2">
            <a:lumMod val="90000"/>
            <a:lumOff val="1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Jessica Watkins, HS Hospitality </a:t>
          </a:r>
        </a:p>
      </dsp:txBody>
      <dsp:txXfrm>
        <a:off x="1648285" y="2670823"/>
        <a:ext cx="1124715" cy="562357"/>
      </dsp:txXfrm>
    </dsp:sp>
    <dsp:sp modelId="{C316CF8A-F329-4BD3-A375-447BDF65E51F}">
      <dsp:nvSpPr>
        <dsp:cNvPr id="0" name=""/>
        <dsp:cNvSpPr/>
      </dsp:nvSpPr>
      <dsp:spPr>
        <a:xfrm>
          <a:off x="1648285" y="3469371"/>
          <a:ext cx="1124715" cy="562357"/>
        </a:xfrm>
        <a:prstGeom prst="rect">
          <a:avLst/>
        </a:prstGeom>
        <a:solidFill>
          <a:schemeClr val="tx2">
            <a:lumMod val="90000"/>
            <a:lumOff val="1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Meghan Hall, HS Birthday Gifts</a:t>
          </a:r>
        </a:p>
      </dsp:txBody>
      <dsp:txXfrm>
        <a:off x="1648285" y="3469371"/>
        <a:ext cx="1124715" cy="562357"/>
      </dsp:txXfrm>
    </dsp:sp>
    <dsp:sp modelId="{F905846C-47BF-4407-963A-0370AD8DDBF5}">
      <dsp:nvSpPr>
        <dsp:cNvPr id="0" name=""/>
        <dsp:cNvSpPr/>
      </dsp:nvSpPr>
      <dsp:spPr>
        <a:xfrm>
          <a:off x="2728011" y="1872275"/>
          <a:ext cx="1124715" cy="562357"/>
        </a:xfrm>
        <a:prstGeom prst="rect">
          <a:avLst/>
        </a:prstGeom>
        <a:solidFill>
          <a:schemeClr val="accent4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Adrienne Edens, MS VP</a:t>
          </a:r>
        </a:p>
      </dsp:txBody>
      <dsp:txXfrm>
        <a:off x="2728011" y="1872275"/>
        <a:ext cx="1124715" cy="562357"/>
      </dsp:txXfrm>
    </dsp:sp>
    <dsp:sp modelId="{7B43079A-414B-4019-A14B-C89C5C036439}">
      <dsp:nvSpPr>
        <dsp:cNvPr id="0" name=""/>
        <dsp:cNvSpPr/>
      </dsp:nvSpPr>
      <dsp:spPr>
        <a:xfrm>
          <a:off x="3009190" y="2670823"/>
          <a:ext cx="1124715" cy="562357"/>
        </a:xfrm>
        <a:prstGeom prst="rect">
          <a:avLst/>
        </a:prstGeom>
        <a:solidFill>
          <a:schemeClr val="tx2">
            <a:lumMod val="90000"/>
            <a:lumOff val="1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Fernanda Smith, MS Hospitality </a:t>
          </a:r>
        </a:p>
      </dsp:txBody>
      <dsp:txXfrm>
        <a:off x="3009190" y="2670823"/>
        <a:ext cx="1124715" cy="562357"/>
      </dsp:txXfrm>
    </dsp:sp>
    <dsp:sp modelId="{6614EA4A-D45B-4D63-89A8-0E353AEF92BF}">
      <dsp:nvSpPr>
        <dsp:cNvPr id="0" name=""/>
        <dsp:cNvSpPr/>
      </dsp:nvSpPr>
      <dsp:spPr>
        <a:xfrm>
          <a:off x="3009190" y="3469371"/>
          <a:ext cx="1124715" cy="562357"/>
        </a:xfrm>
        <a:prstGeom prst="rect">
          <a:avLst/>
        </a:prstGeom>
        <a:solidFill>
          <a:schemeClr val="tx2">
            <a:lumMod val="90000"/>
            <a:lumOff val="1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Cathy Forman, Connect Parent Coordinator</a:t>
          </a:r>
        </a:p>
      </dsp:txBody>
      <dsp:txXfrm>
        <a:off x="3009190" y="3469371"/>
        <a:ext cx="1124715" cy="562357"/>
      </dsp:txXfrm>
    </dsp:sp>
    <dsp:sp modelId="{470CAAE9-28CC-4DAA-81DD-9B91746409E5}">
      <dsp:nvSpPr>
        <dsp:cNvPr id="0" name=""/>
        <dsp:cNvSpPr/>
      </dsp:nvSpPr>
      <dsp:spPr>
        <a:xfrm>
          <a:off x="3009190" y="4267918"/>
          <a:ext cx="1124715" cy="562357"/>
        </a:xfrm>
        <a:prstGeom prst="rect">
          <a:avLst/>
        </a:prstGeom>
        <a:solidFill>
          <a:schemeClr val="tx2">
            <a:lumMod val="90000"/>
            <a:lumOff val="1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Lindsay Raia, MS Birthday Gifts</a:t>
          </a:r>
        </a:p>
      </dsp:txBody>
      <dsp:txXfrm>
        <a:off x="3009190" y="4267918"/>
        <a:ext cx="1124715" cy="562357"/>
      </dsp:txXfrm>
    </dsp:sp>
    <dsp:sp modelId="{411BA2DA-97EA-41C8-9DED-5C3F0CE6B7FC}">
      <dsp:nvSpPr>
        <dsp:cNvPr id="0" name=""/>
        <dsp:cNvSpPr/>
      </dsp:nvSpPr>
      <dsp:spPr>
        <a:xfrm>
          <a:off x="4088917" y="1872275"/>
          <a:ext cx="1124715" cy="562357"/>
        </a:xfrm>
        <a:prstGeom prst="rect">
          <a:avLst/>
        </a:prstGeom>
        <a:solidFill>
          <a:schemeClr val="accent4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Kellie Denton, EL VP</a:t>
          </a:r>
        </a:p>
      </dsp:txBody>
      <dsp:txXfrm>
        <a:off x="4088917" y="1872275"/>
        <a:ext cx="1124715" cy="562357"/>
      </dsp:txXfrm>
    </dsp:sp>
    <dsp:sp modelId="{F2496BEF-FEDE-4B05-813D-E684B3EB261E}">
      <dsp:nvSpPr>
        <dsp:cNvPr id="0" name=""/>
        <dsp:cNvSpPr/>
      </dsp:nvSpPr>
      <dsp:spPr>
        <a:xfrm>
          <a:off x="4370095" y="2670823"/>
          <a:ext cx="1124715" cy="562357"/>
        </a:xfrm>
        <a:prstGeom prst="rect">
          <a:avLst/>
        </a:prstGeom>
        <a:solidFill>
          <a:schemeClr val="tx2">
            <a:lumMod val="90000"/>
            <a:lumOff val="1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Kara Mills, EL Hospitality</a:t>
          </a:r>
        </a:p>
      </dsp:txBody>
      <dsp:txXfrm>
        <a:off x="4370095" y="2670823"/>
        <a:ext cx="1124715" cy="562357"/>
      </dsp:txXfrm>
    </dsp:sp>
    <dsp:sp modelId="{C8231E06-67AA-48D0-B3C6-C0B0E55DC776}">
      <dsp:nvSpPr>
        <dsp:cNvPr id="0" name=""/>
        <dsp:cNvSpPr/>
      </dsp:nvSpPr>
      <dsp:spPr>
        <a:xfrm>
          <a:off x="4370095" y="3469371"/>
          <a:ext cx="1124715" cy="562357"/>
        </a:xfrm>
        <a:prstGeom prst="rect">
          <a:avLst/>
        </a:prstGeom>
        <a:solidFill>
          <a:schemeClr val="tx2">
            <a:lumMod val="90000"/>
            <a:lumOff val="1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Kristy Coleman, Room Parent Coordinator</a:t>
          </a:r>
          <a:endParaRPr lang="en-US" sz="1000" kern="1200" dirty="0"/>
        </a:p>
      </dsp:txBody>
      <dsp:txXfrm>
        <a:off x="4370095" y="3469371"/>
        <a:ext cx="1124715" cy="562357"/>
      </dsp:txXfrm>
    </dsp:sp>
    <dsp:sp modelId="{9A122B4F-0E32-47C1-85D6-610484279EC9}">
      <dsp:nvSpPr>
        <dsp:cNvPr id="0" name=""/>
        <dsp:cNvSpPr/>
      </dsp:nvSpPr>
      <dsp:spPr>
        <a:xfrm>
          <a:off x="4370095" y="4267918"/>
          <a:ext cx="1124715" cy="562357"/>
        </a:xfrm>
        <a:prstGeom prst="rect">
          <a:avLst/>
        </a:prstGeom>
        <a:solidFill>
          <a:schemeClr val="tx2">
            <a:lumMod val="90000"/>
            <a:lumOff val="1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Lydia Roberts, EL Birthday Gifts</a:t>
          </a:r>
        </a:p>
      </dsp:txBody>
      <dsp:txXfrm>
        <a:off x="4370095" y="4267918"/>
        <a:ext cx="1124715" cy="562357"/>
      </dsp:txXfrm>
    </dsp:sp>
    <dsp:sp modelId="{C3478068-7987-476B-BEC6-5EC703E43A27}">
      <dsp:nvSpPr>
        <dsp:cNvPr id="0" name=""/>
        <dsp:cNvSpPr/>
      </dsp:nvSpPr>
      <dsp:spPr>
        <a:xfrm>
          <a:off x="4370095" y="5066466"/>
          <a:ext cx="1124715" cy="562357"/>
        </a:xfrm>
        <a:prstGeom prst="rect">
          <a:avLst/>
        </a:prstGeom>
        <a:solidFill>
          <a:schemeClr val="tx2">
            <a:lumMod val="90000"/>
            <a:lumOff val="1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Carolyn Heil, Library</a:t>
          </a:r>
        </a:p>
      </dsp:txBody>
      <dsp:txXfrm>
        <a:off x="4370095" y="5066466"/>
        <a:ext cx="1124715" cy="562357"/>
      </dsp:txXfrm>
    </dsp:sp>
    <dsp:sp modelId="{C798439A-AF1C-4EB8-89D8-6262A9E6D787}">
      <dsp:nvSpPr>
        <dsp:cNvPr id="0" name=""/>
        <dsp:cNvSpPr/>
      </dsp:nvSpPr>
      <dsp:spPr>
        <a:xfrm>
          <a:off x="4370095" y="5865014"/>
          <a:ext cx="1124715" cy="562357"/>
        </a:xfrm>
        <a:prstGeom prst="rect">
          <a:avLst/>
        </a:prstGeom>
        <a:solidFill>
          <a:schemeClr val="tx2">
            <a:lumMod val="90000"/>
            <a:lumOff val="1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Michaela Miller, Field Day</a:t>
          </a:r>
          <a:endParaRPr lang="en-US" sz="1000" kern="1200" dirty="0"/>
        </a:p>
      </dsp:txBody>
      <dsp:txXfrm>
        <a:off x="4370095" y="5865014"/>
        <a:ext cx="1124715" cy="562357"/>
      </dsp:txXfrm>
    </dsp:sp>
    <dsp:sp modelId="{F31EB842-15DE-4B7C-8367-876CAA69BA92}">
      <dsp:nvSpPr>
        <dsp:cNvPr id="0" name=""/>
        <dsp:cNvSpPr/>
      </dsp:nvSpPr>
      <dsp:spPr>
        <a:xfrm>
          <a:off x="5449822" y="1872275"/>
          <a:ext cx="1124715" cy="562357"/>
        </a:xfrm>
        <a:prstGeom prst="rect">
          <a:avLst/>
        </a:prstGeom>
        <a:solidFill>
          <a:schemeClr val="accent4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Katie Bowling, Fundraising</a:t>
          </a:r>
          <a:endParaRPr lang="en-US" sz="1000" kern="1200" dirty="0"/>
        </a:p>
      </dsp:txBody>
      <dsp:txXfrm>
        <a:off x="5449822" y="1872275"/>
        <a:ext cx="1124715" cy="562357"/>
      </dsp:txXfrm>
    </dsp:sp>
    <dsp:sp modelId="{E04BB6B0-8C25-4974-839A-C5383CE8776C}">
      <dsp:nvSpPr>
        <dsp:cNvPr id="0" name=""/>
        <dsp:cNvSpPr/>
      </dsp:nvSpPr>
      <dsp:spPr>
        <a:xfrm>
          <a:off x="5731001" y="2670823"/>
          <a:ext cx="1124715" cy="562357"/>
        </a:xfrm>
        <a:prstGeom prst="rect">
          <a:avLst/>
        </a:prstGeom>
        <a:solidFill>
          <a:schemeClr val="tx2">
            <a:lumMod val="90000"/>
            <a:lumOff val="1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Meredith Walston, Coupon Books</a:t>
          </a:r>
          <a:endParaRPr lang="en-US" sz="1000" kern="1200" dirty="0"/>
        </a:p>
      </dsp:txBody>
      <dsp:txXfrm>
        <a:off x="5731001" y="2670823"/>
        <a:ext cx="1124715" cy="562357"/>
      </dsp:txXfrm>
    </dsp:sp>
    <dsp:sp modelId="{5DF4D2A2-44AC-418F-91C2-28018414B6DB}">
      <dsp:nvSpPr>
        <dsp:cNvPr id="0" name=""/>
        <dsp:cNvSpPr/>
      </dsp:nvSpPr>
      <dsp:spPr>
        <a:xfrm>
          <a:off x="5731001" y="3469371"/>
          <a:ext cx="1124715" cy="562357"/>
        </a:xfrm>
        <a:prstGeom prst="rect">
          <a:avLst/>
        </a:prstGeom>
        <a:solidFill>
          <a:schemeClr val="tx2">
            <a:lumMod val="90000"/>
            <a:lumOff val="1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Brittany Bates, Uniform Resale</a:t>
          </a:r>
          <a:endParaRPr lang="en-US" sz="1000" kern="1200" dirty="0"/>
        </a:p>
      </dsp:txBody>
      <dsp:txXfrm>
        <a:off x="5731001" y="3469371"/>
        <a:ext cx="1124715" cy="562357"/>
      </dsp:txXfrm>
    </dsp:sp>
    <dsp:sp modelId="{47E55B7C-A606-4B83-B328-1C46EDC4C682}">
      <dsp:nvSpPr>
        <dsp:cNvPr id="0" name=""/>
        <dsp:cNvSpPr/>
      </dsp:nvSpPr>
      <dsp:spPr>
        <a:xfrm>
          <a:off x="6810727" y="1872275"/>
          <a:ext cx="1124715" cy="562357"/>
        </a:xfrm>
        <a:prstGeom prst="rect">
          <a:avLst/>
        </a:prstGeom>
        <a:solidFill>
          <a:schemeClr val="accent4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Leesa Sadtler, Cal-A-Thon</a:t>
          </a:r>
        </a:p>
      </dsp:txBody>
      <dsp:txXfrm>
        <a:off x="6810727" y="1872275"/>
        <a:ext cx="1124715" cy="562357"/>
      </dsp:txXfrm>
    </dsp:sp>
    <dsp:sp modelId="{483F3699-13A9-4AAD-BA9B-CDFA1298C044}">
      <dsp:nvSpPr>
        <dsp:cNvPr id="0" name=""/>
        <dsp:cNvSpPr/>
      </dsp:nvSpPr>
      <dsp:spPr>
        <a:xfrm>
          <a:off x="8171632" y="1872275"/>
          <a:ext cx="1124715" cy="562357"/>
        </a:xfrm>
        <a:prstGeom prst="rect">
          <a:avLst/>
        </a:prstGeom>
        <a:solidFill>
          <a:schemeClr val="accent4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Emily Settles, Community Events</a:t>
          </a:r>
          <a:endParaRPr lang="en-US" sz="1000" kern="1200" dirty="0"/>
        </a:p>
      </dsp:txBody>
      <dsp:txXfrm>
        <a:off x="8171632" y="1872275"/>
        <a:ext cx="1124715" cy="562357"/>
      </dsp:txXfrm>
    </dsp:sp>
    <dsp:sp modelId="{53EBBFA1-E603-48CA-807E-158B11DF245E}">
      <dsp:nvSpPr>
        <dsp:cNvPr id="0" name=""/>
        <dsp:cNvSpPr/>
      </dsp:nvSpPr>
      <dsp:spPr>
        <a:xfrm>
          <a:off x="9532538" y="1872275"/>
          <a:ext cx="1124715" cy="562357"/>
        </a:xfrm>
        <a:prstGeom prst="rect">
          <a:avLst/>
        </a:prstGeom>
        <a:solidFill>
          <a:schemeClr val="accent4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Kelly Ritchie, Secretary</a:t>
          </a:r>
          <a:endParaRPr lang="en-US" sz="1000" kern="1200" dirty="0"/>
        </a:p>
      </dsp:txBody>
      <dsp:txXfrm>
        <a:off x="9532538" y="1872275"/>
        <a:ext cx="1124715" cy="562357"/>
      </dsp:txXfrm>
    </dsp:sp>
    <dsp:sp modelId="{B4746FF9-639F-47E7-BB7A-2722C647BF2B}">
      <dsp:nvSpPr>
        <dsp:cNvPr id="0" name=""/>
        <dsp:cNvSpPr/>
      </dsp:nvSpPr>
      <dsp:spPr>
        <a:xfrm>
          <a:off x="10893443" y="1872275"/>
          <a:ext cx="1124715" cy="562357"/>
        </a:xfrm>
        <a:prstGeom prst="rect">
          <a:avLst/>
        </a:prstGeom>
        <a:solidFill>
          <a:schemeClr val="accent4">
            <a:tint val="99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Carolyne Richtarsic, Treasurer</a:t>
          </a:r>
          <a:endParaRPr lang="en-US" sz="1000" kern="1200" dirty="0"/>
        </a:p>
      </dsp:txBody>
      <dsp:txXfrm>
        <a:off x="10893443" y="1872275"/>
        <a:ext cx="1124715" cy="562357"/>
      </dsp:txXfrm>
    </dsp:sp>
    <dsp:sp modelId="{7E4F7E0C-4884-4E93-BC79-E76082DBB756}">
      <dsp:nvSpPr>
        <dsp:cNvPr id="0" name=""/>
        <dsp:cNvSpPr/>
      </dsp:nvSpPr>
      <dsp:spPr>
        <a:xfrm>
          <a:off x="4769369" y="1073727"/>
          <a:ext cx="1124715" cy="562357"/>
        </a:xfrm>
        <a:prstGeom prst="rect">
          <a:avLst/>
        </a:prstGeom>
        <a:solidFill>
          <a:schemeClr val="tx2">
            <a:lumMod val="90000"/>
            <a:lumOff val="1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Kennett Durston, Prayer </a:t>
          </a:r>
          <a:r>
            <a:rPr lang="en-US" sz="1000" i="1" kern="1200" dirty="0"/>
            <a:t>Team</a:t>
          </a:r>
        </a:p>
      </dsp:txBody>
      <dsp:txXfrm>
        <a:off x="4769369" y="1073727"/>
        <a:ext cx="1124715" cy="562357"/>
      </dsp:txXfrm>
    </dsp:sp>
    <dsp:sp modelId="{7A62D1B4-122C-4094-9E9E-F4F8179A9C0A}">
      <dsp:nvSpPr>
        <dsp:cNvPr id="0" name=""/>
        <dsp:cNvSpPr/>
      </dsp:nvSpPr>
      <dsp:spPr>
        <a:xfrm>
          <a:off x="6947031" y="269022"/>
          <a:ext cx="1124715" cy="562357"/>
        </a:xfrm>
        <a:prstGeom prst="rect">
          <a:avLst/>
        </a:prstGeom>
        <a:solidFill>
          <a:schemeClr val="accent4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Destiny Walker, Past-President</a:t>
          </a:r>
        </a:p>
      </dsp:txBody>
      <dsp:txXfrm>
        <a:off x="6947031" y="269022"/>
        <a:ext cx="1124715" cy="562357"/>
      </dsp:txXfrm>
    </dsp:sp>
    <dsp:sp modelId="{5DA49F4E-684D-4BC2-B96B-659D3E870538}">
      <dsp:nvSpPr>
        <dsp:cNvPr id="0" name=""/>
        <dsp:cNvSpPr/>
      </dsp:nvSpPr>
      <dsp:spPr>
        <a:xfrm>
          <a:off x="10021328" y="5121122"/>
          <a:ext cx="1260850" cy="420283"/>
        </a:xfrm>
        <a:prstGeom prst="rect">
          <a:avLst/>
        </a:prstGeom>
        <a:solidFill>
          <a:schemeClr val="accent4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Board Member</a:t>
          </a:r>
        </a:p>
      </dsp:txBody>
      <dsp:txXfrm>
        <a:off x="10021328" y="5121122"/>
        <a:ext cx="1260850" cy="4202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73A47-A0F2-29BB-BC87-DFFCADD373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8043A6-0506-9BBA-7318-C2E25C0767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224FBC-74C2-141C-4F32-71B9EF5BD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58A5-DB87-4644-93C1-A1A29C21414F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20CC03-BDDE-DB4E-6861-43A369D1D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131273-B6E8-8665-E7B5-BF8DF1AC5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1479F-6A8E-4F46-8DE3-9BE49E29A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9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EB25F-AA77-A10E-EA87-73A8BC7C7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E889F5-F686-4035-207D-659B52A1A0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C26300-1C40-E331-1A3A-25F84367C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58A5-DB87-4644-93C1-A1A29C21414F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96D0BD-B10E-C443-DBFC-17E04966F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62CB54-012D-EC01-6A90-D797F24B2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1479F-6A8E-4F46-8DE3-9BE49E29A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060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B36C51-ECEB-9C00-EBC1-7FB6133DF1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67A653-69BC-3AA0-EE76-330D724D03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AA6D14-EAF8-CEEA-21D5-07A711269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58A5-DB87-4644-93C1-A1A29C21414F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695165-1874-ACA4-5768-638010F53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612B1D-ED17-F3A9-6529-2A4285049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1479F-6A8E-4F46-8DE3-9BE49E29A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674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5ED38-FC5A-8B53-D870-A7DCDAD9D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74F412-04BB-548C-CA67-88DA92C504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41968A-DB26-4682-4D7A-B3E46C80A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58A5-DB87-4644-93C1-A1A29C21414F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48FA32-9C50-4124-E49D-1F27C8B1E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A33B80-A723-0CB0-89C5-C410BD940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1479F-6A8E-4F46-8DE3-9BE49E29A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14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C7860-649A-56D4-4E64-29B8FE6C0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292ADC-3F3D-E4DA-83A8-9BC6731F0C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491FD5-ED14-F47C-804A-4301A1F50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58A5-DB87-4644-93C1-A1A29C21414F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C48CE-B1B3-58E8-9598-60ABC75E5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8FF8B-1E06-83A9-A630-528499D5B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1479F-6A8E-4F46-8DE3-9BE49E29A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630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6CF17-EBD3-F429-A478-F69EA5E79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52EC7D-3C45-4EFD-7C10-2C6171ECA3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5DEE6C-8F5D-A311-C6CA-B7DBD56658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511F5C-7371-33D4-66D9-E13721D42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58A5-DB87-4644-93C1-A1A29C21414F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27B29E-5C98-353A-2F57-FE09AF4B0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352E86-A9E6-5829-EB6C-A2E7A8AE4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1479F-6A8E-4F46-8DE3-9BE49E29A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82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F5772-4AD2-127E-616E-BBB52D06D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47C12C-2701-E361-C028-8BC34F7953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C01075-BC48-C2A3-0ED0-0DE619E5D4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A6A47C-D2FB-F1D4-9A96-A1FEA297ED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685AFA-BDD9-6EA2-6855-57A191E5CD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EFD605-3B51-08F6-2FA9-575C3548F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58A5-DB87-4644-93C1-A1A29C21414F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5738FF-F65A-655C-3045-03D50C51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50E1CD-5A09-02AB-F93D-F4D2DF786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1479F-6A8E-4F46-8DE3-9BE49E29A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554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6DAAA-1ED4-7AA2-F14D-674900182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AFAC8C-4D1B-5114-493E-BD3EEF0EF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58A5-DB87-4644-93C1-A1A29C21414F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5C6633-E8E3-1201-9A60-6E03BFEB2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0C4E27-4B07-A93E-070B-75640A196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1479F-6A8E-4F46-8DE3-9BE49E29A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884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027F21-6DB7-3128-6E64-C1535860B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58A5-DB87-4644-93C1-A1A29C21414F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F7AF70-A988-C8F4-777B-D99B0B0EB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D7DFB8-EC8A-F591-B979-B24242A2F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1479F-6A8E-4F46-8DE3-9BE49E29A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692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C580F-84F7-C0A5-2FCB-C39B17117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59BFEA-946D-19B6-3086-AA51CF027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E26D83-4FBA-E0A0-AA2C-828F314205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2C3AD3-298B-B36B-A717-D986B3A4D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58A5-DB87-4644-93C1-A1A29C21414F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5E124F-003C-84EB-74CD-282CAEE0B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320100-A4A7-3E12-0A61-DB9B5E496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1479F-6A8E-4F46-8DE3-9BE49E29A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801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2FE7B-471F-0787-585B-39EC7A4B7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537885-1B53-B179-950A-D49027E278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F1AA0D-7341-6F98-318B-2CD0047BA4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F4978B-DCAB-DD02-8697-9C010C61C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558A5-DB87-4644-93C1-A1A29C21414F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631947-2ABF-69E0-0B21-067FD35A4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21489C-479C-50E0-B011-742F9CD3F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1479F-6A8E-4F46-8DE3-9BE49E29A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173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D7D9D8-2170-5A1E-3EBC-EA19A8378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70CECD-033A-A5CD-390A-A1FB1B441F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F46FB3-0CE3-15A9-2A62-17F9D15458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0558A5-DB87-4644-93C1-A1A29C21414F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55BE24-95B4-C3BC-B022-0AE910351B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724F5D-56AC-917D-C226-D37709D8C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1479F-6A8E-4F46-8DE3-9BE49E29A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972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B76E6D-2360-9825-DEAF-C3A4A6B7B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8DD47ADB-4386-8402-E00B-362C2F5ED8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1640243"/>
              </p:ext>
            </p:extLst>
          </p:nvPr>
        </p:nvGraphicFramePr>
        <p:xfrm>
          <a:off x="83820" y="77724"/>
          <a:ext cx="12024360" cy="6702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EC75E8CD-D9F5-0469-BAE1-7B2AC6F750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73" y="77724"/>
            <a:ext cx="1301179" cy="13365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952D11-901B-4D4B-9FA7-4467635E2145}"/>
              </a:ext>
            </a:extLst>
          </p:cNvPr>
          <p:cNvSpPr txBox="1"/>
          <p:nvPr/>
        </p:nvSpPr>
        <p:spPr>
          <a:xfrm>
            <a:off x="10104120" y="5811012"/>
            <a:ext cx="1261872" cy="42062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</p:spPr>
        <p:txBody>
          <a:bodyPr wrap="square" rtlCol="0" anchor="ctr" anchorCtr="0">
            <a:spAutoFit/>
          </a:bodyPr>
          <a:lstStyle/>
          <a:p>
            <a:pPr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dirty="0">
                <a:solidFill>
                  <a:prstClr val="white"/>
                </a:solidFill>
                <a:latin typeface="Aptos" panose="02110004020202020204"/>
              </a:rPr>
              <a:t>Committee Chair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965437-A8C1-2793-88D3-5C113CA65899}"/>
              </a:ext>
            </a:extLst>
          </p:cNvPr>
          <p:cNvSpPr/>
          <p:nvPr/>
        </p:nvSpPr>
        <p:spPr>
          <a:xfrm>
            <a:off x="9432758" y="4562375"/>
            <a:ext cx="2591602" cy="203959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9A4BA1-60F8-D5F4-B3EF-218CA2A488EA}"/>
              </a:ext>
            </a:extLst>
          </p:cNvPr>
          <p:cNvSpPr txBox="1"/>
          <p:nvPr/>
        </p:nvSpPr>
        <p:spPr>
          <a:xfrm>
            <a:off x="9637776" y="4695944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Legend</a:t>
            </a:r>
          </a:p>
        </p:txBody>
      </p:sp>
    </p:spTree>
    <p:extLst>
      <p:ext uri="{BB962C8B-B14F-4D97-AF65-F5344CB8AC3E}">
        <p14:creationId xmlns:p14="http://schemas.microsoft.com/office/powerpoint/2010/main" val="27153514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ea60d57e-af5b-4752-ac57-3e4f28ca11dc}" enabled="1" method="Standard" siteId="{36da45f1-dd2c-4d1f-af13-5abe46b9992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137</Words>
  <Application>Microsoft Office PowerPoint</Application>
  <PresentationFormat>Widescreen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Middleton, Kristen</dc:creator>
  <cp:lastModifiedBy>Middleton, Kristen</cp:lastModifiedBy>
  <cp:revision>4</cp:revision>
  <dcterms:created xsi:type="dcterms:W3CDTF">2026-06-23T01:27:02Z</dcterms:created>
  <dcterms:modified xsi:type="dcterms:W3CDTF">2026-09-03T16:39:13Z</dcterms:modified>
</cp:coreProperties>
</file>